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x="18288000" cy="10287000"/>
  <p:notesSz cx="6858000" cy="9144000"/>
  <p:embeddedFontLst>
    <p:embeddedFont>
      <p:font typeface="Cabin Sketch Bold" charset="1" panose="020B0803050202020004"/>
      <p:regular r:id="rId25"/>
    </p:embeddedFont>
    <p:embeddedFont>
      <p:font typeface="Sweet Apricot" charset="1" panose="00000000000000000000"/>
      <p:regular r:id="rId26"/>
    </p:embeddedFont>
    <p:embeddedFont>
      <p:font typeface="Comic Sans" charset="1" panose="03000702030302020204"/>
      <p:regular r:id="rId27"/>
    </p:embeddedFont>
    <p:embeddedFont>
      <p:font typeface="Cabin Sketch" charset="1" panose="020B0503050202020004"/>
      <p:regular r:id="rId28"/>
    </p:embeddedFont>
    <p:embeddedFont>
      <p:font typeface="Comic Sans Bold" charset="1" panose="03000902030302020204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5.png" Type="http://schemas.openxmlformats.org/officeDocument/2006/relationships/image"/><Relationship Id="rId4" Target="../media/image16.svg" Type="http://schemas.openxmlformats.org/officeDocument/2006/relationships/image"/><Relationship Id="rId5" Target="../media/image18.png" Type="http://schemas.openxmlformats.org/officeDocument/2006/relationships/image"/><Relationship Id="rId6" Target="../media/image19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media/image21.sv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Relationship Id="rId6" Target="../media/image24.png" Type="http://schemas.openxmlformats.org/officeDocument/2006/relationships/image"/><Relationship Id="rId7" Target="../media/image25.svg" Type="http://schemas.openxmlformats.org/officeDocument/2006/relationships/image"/><Relationship Id="rId8" Target="../media/image26.png" Type="http://schemas.openxmlformats.org/officeDocument/2006/relationships/image"/><Relationship Id="rId9" Target="../media/image27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media/image21.sv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Relationship Id="rId6" Target="../media/image24.png" Type="http://schemas.openxmlformats.org/officeDocument/2006/relationships/image"/><Relationship Id="rId7" Target="../media/image25.svg" Type="http://schemas.openxmlformats.org/officeDocument/2006/relationships/image"/><Relationship Id="rId8" Target="../media/image26.png" Type="http://schemas.openxmlformats.org/officeDocument/2006/relationships/image"/><Relationship Id="rId9" Target="../media/image27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media/image21.sv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Relationship Id="rId6" Target="../media/image24.png" Type="http://schemas.openxmlformats.org/officeDocument/2006/relationships/image"/><Relationship Id="rId7" Target="../media/image25.svg" Type="http://schemas.openxmlformats.org/officeDocument/2006/relationships/image"/><Relationship Id="rId8" Target="../media/image26.png" Type="http://schemas.openxmlformats.org/officeDocument/2006/relationships/image"/><Relationship Id="rId9" Target="../media/image27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media/image21.sv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Relationship Id="rId6" Target="../media/image24.png" Type="http://schemas.openxmlformats.org/officeDocument/2006/relationships/image"/><Relationship Id="rId7" Target="../media/image25.svg" Type="http://schemas.openxmlformats.org/officeDocument/2006/relationships/image"/><Relationship Id="rId8" Target="../media/image26.png" Type="http://schemas.openxmlformats.org/officeDocument/2006/relationships/image"/><Relationship Id="rId9" Target="../media/image27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media/image21.sv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Relationship Id="rId6" Target="../media/image24.png" Type="http://schemas.openxmlformats.org/officeDocument/2006/relationships/image"/><Relationship Id="rId7" Target="../media/image25.svg" Type="http://schemas.openxmlformats.org/officeDocument/2006/relationships/image"/><Relationship Id="rId8" Target="../media/image26.png" Type="http://schemas.openxmlformats.org/officeDocument/2006/relationships/image"/><Relationship Id="rId9" Target="../media/image27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png" Type="http://schemas.openxmlformats.org/officeDocument/2006/relationships/image"/><Relationship Id="rId11" Target="../media/image29.png" Type="http://schemas.openxmlformats.org/officeDocument/2006/relationships/image"/><Relationship Id="rId12" Target="../media/image30.png" Type="http://schemas.openxmlformats.org/officeDocument/2006/relationships/image"/><Relationship Id="rId13" Target="../media/image31.png" Type="http://schemas.openxmlformats.org/officeDocument/2006/relationships/image"/><Relationship Id="rId2" Target="../media/image20.png" Type="http://schemas.openxmlformats.org/officeDocument/2006/relationships/image"/><Relationship Id="rId3" Target="../media/image21.sv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Relationship Id="rId6" Target="../media/image24.png" Type="http://schemas.openxmlformats.org/officeDocument/2006/relationships/image"/><Relationship Id="rId7" Target="../media/image25.svg" Type="http://schemas.openxmlformats.org/officeDocument/2006/relationships/image"/><Relationship Id="rId8" Target="../media/image26.png" Type="http://schemas.openxmlformats.org/officeDocument/2006/relationships/image"/><Relationship Id="rId9" Target="../media/image27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VAGlWxUFc5I.mp4" Type="http://schemas.openxmlformats.org/officeDocument/2006/relationships/video"/><Relationship Id="rId4" Target="../media/VAGlWxUFc5I.mp4" Type="http://schemas.microsoft.com/office/2007/relationships/media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png" Type="http://schemas.openxmlformats.org/officeDocument/2006/relationships/image"/><Relationship Id="rId4" Target="../media/image1.png" Type="http://schemas.openxmlformats.org/officeDocument/2006/relationships/image"/><Relationship Id="rId5" Target="../media/image1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png" Type="http://schemas.openxmlformats.org/officeDocument/2006/relationships/image"/><Relationship Id="rId4" Target="../media/image16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D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1499" y="5868945"/>
            <a:ext cx="5283846" cy="1362439"/>
            <a:chOff x="0" y="0"/>
            <a:chExt cx="1496046" cy="38575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96046" cy="385755"/>
            </a:xfrm>
            <a:custGeom>
              <a:avLst/>
              <a:gdLst/>
              <a:ahLst/>
              <a:cxnLst/>
              <a:rect r="r" b="b" t="t" l="l"/>
              <a:pathLst>
                <a:path h="385755" w="1496046">
                  <a:moveTo>
                    <a:pt x="74725" y="0"/>
                  </a:moveTo>
                  <a:lnTo>
                    <a:pt x="1421320" y="0"/>
                  </a:lnTo>
                  <a:cubicBezTo>
                    <a:pt x="1462590" y="0"/>
                    <a:pt x="1496046" y="33456"/>
                    <a:pt x="1496046" y="74725"/>
                  </a:cubicBezTo>
                  <a:lnTo>
                    <a:pt x="1496046" y="311030"/>
                  </a:lnTo>
                  <a:cubicBezTo>
                    <a:pt x="1496046" y="352299"/>
                    <a:pt x="1462590" y="385755"/>
                    <a:pt x="1421320" y="385755"/>
                  </a:cubicBezTo>
                  <a:lnTo>
                    <a:pt x="74725" y="385755"/>
                  </a:lnTo>
                  <a:cubicBezTo>
                    <a:pt x="54907" y="385755"/>
                    <a:pt x="35900" y="377882"/>
                    <a:pt x="21887" y="363869"/>
                  </a:cubicBezTo>
                  <a:cubicBezTo>
                    <a:pt x="7873" y="349855"/>
                    <a:pt x="0" y="330848"/>
                    <a:pt x="0" y="311030"/>
                  </a:cubicBezTo>
                  <a:lnTo>
                    <a:pt x="0" y="74725"/>
                  </a:lnTo>
                  <a:cubicBezTo>
                    <a:pt x="0" y="33456"/>
                    <a:pt x="33456" y="0"/>
                    <a:pt x="7472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04775"/>
              <a:ext cx="1496046" cy="4905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7279"/>
                </a:lnSpc>
              </a:pPr>
              <a:r>
                <a:rPr lang="en-US" b="true" sz="5199">
                  <a:solidFill>
                    <a:srgbClr val="39637B"/>
                  </a:solidFill>
                  <a:latin typeface="Cabin Sketch Bold"/>
                  <a:ea typeface="Cabin Sketch Bold"/>
                  <a:cs typeface="Cabin Sketch Bold"/>
                  <a:sym typeface="Cabin Sketch Bold"/>
                </a:rPr>
                <a:t>INTRODUCTIE</a:t>
              </a: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491499" y="1876425"/>
            <a:ext cx="10567692" cy="15468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19"/>
              </a:lnSpc>
            </a:pPr>
            <a:r>
              <a:rPr lang="en-US" sz="12998" spc="896">
                <a:solidFill>
                  <a:srgbClr val="39637B"/>
                </a:solidFill>
                <a:latin typeface="Sweet Apricot"/>
                <a:ea typeface="Sweet Apricot"/>
                <a:cs typeface="Sweet Apricot"/>
                <a:sym typeface="Sweet Apricot"/>
              </a:rPr>
              <a:t>LESKOFFER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91499" y="3454567"/>
            <a:ext cx="14861112" cy="1893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38"/>
              </a:lnSpc>
            </a:pPr>
            <a:r>
              <a:rPr lang="en-US" sz="15998" spc="1103">
                <a:solidFill>
                  <a:srgbClr val="39637B"/>
                </a:solidFill>
                <a:latin typeface="Sweet Apricot"/>
                <a:ea typeface="Sweet Apricot"/>
                <a:cs typeface="Sweet Apricot"/>
                <a:sym typeface="Sweet Apricot"/>
              </a:rPr>
              <a:t>WATERKWALITEIT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1211930" y="6429437"/>
            <a:ext cx="2539332" cy="3278320"/>
          </a:xfrm>
          <a:custGeom>
            <a:avLst/>
            <a:gdLst/>
            <a:ahLst/>
            <a:cxnLst/>
            <a:rect r="r" b="b" t="t" l="l"/>
            <a:pathLst>
              <a:path h="3278320" w="2539332">
                <a:moveTo>
                  <a:pt x="0" y="0"/>
                </a:moveTo>
                <a:lnTo>
                  <a:pt x="2539332" y="0"/>
                </a:lnTo>
                <a:lnTo>
                  <a:pt x="2539332" y="3278320"/>
                </a:lnTo>
                <a:lnTo>
                  <a:pt x="0" y="32783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5400000">
            <a:off x="13195710" y="7030421"/>
            <a:ext cx="4237451" cy="2076351"/>
          </a:xfrm>
          <a:custGeom>
            <a:avLst/>
            <a:gdLst/>
            <a:ahLst/>
            <a:cxnLst/>
            <a:rect r="r" b="b" t="t" l="l"/>
            <a:pathLst>
              <a:path h="2076351" w="4237451">
                <a:moveTo>
                  <a:pt x="0" y="0"/>
                </a:moveTo>
                <a:lnTo>
                  <a:pt x="4237450" y="0"/>
                </a:lnTo>
                <a:lnTo>
                  <a:pt x="4237450" y="2076351"/>
                </a:lnTo>
                <a:lnTo>
                  <a:pt x="0" y="2076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D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88144" y="3204483"/>
            <a:ext cx="7974224" cy="952500"/>
            <a:chOff x="0" y="0"/>
            <a:chExt cx="10632298" cy="1270000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472298" y="0"/>
              <a:ext cx="10160000" cy="1270000"/>
              <a:chOff x="0" y="0"/>
              <a:chExt cx="4162083" cy="52026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4162083" cy="520260"/>
              </a:xfrm>
              <a:custGeom>
                <a:avLst/>
                <a:gdLst/>
                <a:ahLst/>
                <a:cxnLst/>
                <a:rect r="r" b="b" t="t" l="l"/>
                <a:pathLst>
                  <a:path h="520260" w="4162083">
                    <a:moveTo>
                      <a:pt x="10500" y="0"/>
                    </a:moveTo>
                    <a:lnTo>
                      <a:pt x="4151583" y="0"/>
                    </a:lnTo>
                    <a:cubicBezTo>
                      <a:pt x="4154368" y="0"/>
                      <a:pt x="4157039" y="1106"/>
                      <a:pt x="4159008" y="3075"/>
                    </a:cubicBezTo>
                    <a:cubicBezTo>
                      <a:pt x="4160977" y="5045"/>
                      <a:pt x="4162083" y="7715"/>
                      <a:pt x="4162083" y="10500"/>
                    </a:cubicBezTo>
                    <a:lnTo>
                      <a:pt x="4162083" y="509760"/>
                    </a:lnTo>
                    <a:cubicBezTo>
                      <a:pt x="4162083" y="512545"/>
                      <a:pt x="4160977" y="515216"/>
                      <a:pt x="4159008" y="517185"/>
                    </a:cubicBezTo>
                    <a:cubicBezTo>
                      <a:pt x="4157039" y="519154"/>
                      <a:pt x="4154368" y="520260"/>
                      <a:pt x="4151583" y="520260"/>
                    </a:cubicBezTo>
                    <a:lnTo>
                      <a:pt x="10500" y="520260"/>
                    </a:lnTo>
                    <a:cubicBezTo>
                      <a:pt x="7715" y="520260"/>
                      <a:pt x="5045" y="519154"/>
                      <a:pt x="3075" y="517185"/>
                    </a:cubicBezTo>
                    <a:cubicBezTo>
                      <a:pt x="1106" y="515216"/>
                      <a:pt x="0" y="512545"/>
                      <a:pt x="0" y="509760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5" id="5"/>
              <p:cNvSpPr txBox="true"/>
              <p:nvPr/>
            </p:nvSpPr>
            <p:spPr>
              <a:xfrm>
                <a:off x="0" y="-19050"/>
                <a:ext cx="4162083" cy="539310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1099"/>
                  </a:lnSpc>
                </a:pPr>
              </a:p>
            </p:txBody>
          </p:sp>
        </p:grpSp>
        <p:grpSp>
          <p:nvGrpSpPr>
            <p:cNvPr name="Group 6" id="6"/>
            <p:cNvGrpSpPr/>
            <p:nvPr/>
          </p:nvGrpSpPr>
          <p:grpSpPr>
            <a:xfrm rot="0">
              <a:off x="0" y="242141"/>
              <a:ext cx="1274992" cy="785718"/>
              <a:chOff x="0" y="0"/>
              <a:chExt cx="522305" cy="321872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3671" y="0"/>
                    </a:moveTo>
                    <a:lnTo>
                      <a:pt x="438634" y="0"/>
                    </a:lnTo>
                    <a:cubicBezTo>
                      <a:pt x="460825" y="0"/>
                      <a:pt x="482107" y="8815"/>
                      <a:pt x="497799" y="24507"/>
                    </a:cubicBezTo>
                    <a:cubicBezTo>
                      <a:pt x="513490" y="40198"/>
                      <a:pt x="522305" y="61480"/>
                      <a:pt x="522305" y="83671"/>
                    </a:cubicBezTo>
                    <a:lnTo>
                      <a:pt x="522305" y="238201"/>
                    </a:lnTo>
                    <a:cubicBezTo>
                      <a:pt x="522305" y="284411"/>
                      <a:pt x="484844" y="321872"/>
                      <a:pt x="438634" y="321872"/>
                    </a:cubicBezTo>
                    <a:lnTo>
                      <a:pt x="83671" y="321872"/>
                    </a:lnTo>
                    <a:cubicBezTo>
                      <a:pt x="37461" y="321872"/>
                      <a:pt x="0" y="284411"/>
                      <a:pt x="0" y="238201"/>
                    </a:cubicBezTo>
                    <a:lnTo>
                      <a:pt x="0" y="83671"/>
                    </a:lnTo>
                    <a:cubicBezTo>
                      <a:pt x="0" y="37461"/>
                      <a:pt x="37461" y="0"/>
                      <a:pt x="83671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1.</a:t>
                </a:r>
              </a:p>
            </p:txBody>
          </p:sp>
        </p:grpSp>
        <p:sp>
          <p:nvSpPr>
            <p:cNvPr name="TextBox 9" id="9"/>
            <p:cNvSpPr txBox="true"/>
            <p:nvPr/>
          </p:nvSpPr>
          <p:spPr>
            <a:xfrm rot="0">
              <a:off x="1930525" y="384810"/>
              <a:ext cx="7243546" cy="4622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Schep met de beker water in de witte bak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988144" y="5683274"/>
            <a:ext cx="7943193" cy="952500"/>
            <a:chOff x="0" y="0"/>
            <a:chExt cx="10590923" cy="1270000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430923" y="0"/>
              <a:ext cx="10160000" cy="1270000"/>
              <a:chOff x="0" y="0"/>
              <a:chExt cx="4589404" cy="573675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4589404" cy="573675"/>
              </a:xfrm>
              <a:custGeom>
                <a:avLst/>
                <a:gdLst/>
                <a:ahLst/>
                <a:cxnLst/>
                <a:rect r="r" b="b" t="t" l="l"/>
                <a:pathLst>
                  <a:path h="573675" w="4589404">
                    <a:moveTo>
                      <a:pt x="10500" y="0"/>
                    </a:moveTo>
                    <a:lnTo>
                      <a:pt x="4578904" y="0"/>
                    </a:lnTo>
                    <a:cubicBezTo>
                      <a:pt x="4581689" y="0"/>
                      <a:pt x="4584359" y="1106"/>
                      <a:pt x="4586329" y="3075"/>
                    </a:cubicBezTo>
                    <a:cubicBezTo>
                      <a:pt x="4588298" y="5045"/>
                      <a:pt x="4589404" y="7715"/>
                      <a:pt x="4589404" y="10500"/>
                    </a:cubicBezTo>
                    <a:lnTo>
                      <a:pt x="4589404" y="563176"/>
                    </a:lnTo>
                    <a:cubicBezTo>
                      <a:pt x="4589404" y="565960"/>
                      <a:pt x="4588298" y="568631"/>
                      <a:pt x="4586329" y="570600"/>
                    </a:cubicBezTo>
                    <a:cubicBezTo>
                      <a:pt x="4584359" y="572569"/>
                      <a:pt x="4581689" y="573675"/>
                      <a:pt x="4578904" y="573675"/>
                    </a:cubicBezTo>
                    <a:lnTo>
                      <a:pt x="10500" y="573675"/>
                    </a:lnTo>
                    <a:cubicBezTo>
                      <a:pt x="7715" y="573675"/>
                      <a:pt x="5045" y="572569"/>
                      <a:pt x="3075" y="570600"/>
                    </a:cubicBezTo>
                    <a:cubicBezTo>
                      <a:pt x="1106" y="568631"/>
                      <a:pt x="0" y="565960"/>
                      <a:pt x="0" y="563176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-19050"/>
                <a:ext cx="4589404" cy="592725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1099"/>
                  </a:lnSpc>
                </a:pPr>
              </a:p>
            </p:txBody>
          </p:sp>
        </p:grpSp>
        <p:grpSp>
          <p:nvGrpSpPr>
            <p:cNvPr name="Group 14" id="14"/>
            <p:cNvGrpSpPr/>
            <p:nvPr/>
          </p:nvGrpSpPr>
          <p:grpSpPr>
            <a:xfrm rot="0">
              <a:off x="0" y="278720"/>
              <a:ext cx="1156277" cy="738526"/>
              <a:chOff x="0" y="0"/>
              <a:chExt cx="522305" cy="333602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522305" cy="333602"/>
              </a:xfrm>
              <a:custGeom>
                <a:avLst/>
                <a:gdLst/>
                <a:ahLst/>
                <a:cxnLst/>
                <a:rect r="r" b="b" t="t" l="l"/>
                <a:pathLst>
                  <a:path h="333602" w="522305">
                    <a:moveTo>
                      <a:pt x="92262" y="0"/>
                    </a:moveTo>
                    <a:lnTo>
                      <a:pt x="430044" y="0"/>
                    </a:lnTo>
                    <a:cubicBezTo>
                      <a:pt x="454513" y="0"/>
                      <a:pt x="477980" y="9720"/>
                      <a:pt x="495283" y="27023"/>
                    </a:cubicBezTo>
                    <a:cubicBezTo>
                      <a:pt x="512585" y="44325"/>
                      <a:pt x="522305" y="67792"/>
                      <a:pt x="522305" y="92262"/>
                    </a:cubicBezTo>
                    <a:lnTo>
                      <a:pt x="522305" y="241340"/>
                    </a:lnTo>
                    <a:cubicBezTo>
                      <a:pt x="522305" y="292295"/>
                      <a:pt x="480998" y="333602"/>
                      <a:pt x="430044" y="333602"/>
                    </a:cubicBezTo>
                    <a:lnTo>
                      <a:pt x="92262" y="333602"/>
                    </a:lnTo>
                    <a:cubicBezTo>
                      <a:pt x="67792" y="333602"/>
                      <a:pt x="44325" y="323881"/>
                      <a:pt x="27023" y="306579"/>
                    </a:cubicBezTo>
                    <a:cubicBezTo>
                      <a:pt x="9720" y="289276"/>
                      <a:pt x="0" y="265809"/>
                      <a:pt x="0" y="241340"/>
                    </a:cubicBezTo>
                    <a:lnTo>
                      <a:pt x="0" y="92262"/>
                    </a:lnTo>
                    <a:cubicBezTo>
                      <a:pt x="0" y="67792"/>
                      <a:pt x="9720" y="44325"/>
                      <a:pt x="27023" y="27023"/>
                    </a:cubicBezTo>
                    <a:cubicBezTo>
                      <a:pt x="44325" y="9720"/>
                      <a:pt x="67792" y="0"/>
                      <a:pt x="92262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0" y="-76200"/>
                <a:ext cx="522305" cy="40980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3.</a:t>
                </a:r>
              </a:p>
            </p:txBody>
          </p:sp>
        </p:grpSp>
        <p:sp>
          <p:nvSpPr>
            <p:cNvPr name="TextBox 17" id="17"/>
            <p:cNvSpPr txBox="true"/>
            <p:nvPr/>
          </p:nvSpPr>
          <p:spPr>
            <a:xfrm rot="0">
              <a:off x="1745780" y="137160"/>
              <a:ext cx="6569098" cy="9575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Breng het net naar de witte bak.</a:t>
              </a:r>
            </a:p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Leeg het net in de bak.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988144" y="4443879"/>
            <a:ext cx="7974224" cy="952500"/>
            <a:chOff x="0" y="0"/>
            <a:chExt cx="10632298" cy="1270000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472298" y="0"/>
              <a:ext cx="10160000" cy="1270000"/>
              <a:chOff x="0" y="0"/>
              <a:chExt cx="4232645" cy="529081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4232646" cy="529081"/>
              </a:xfrm>
              <a:custGeom>
                <a:avLst/>
                <a:gdLst/>
                <a:ahLst/>
                <a:cxnLst/>
                <a:rect r="r" b="b" t="t" l="l"/>
                <a:pathLst>
                  <a:path h="529081" w="4232646">
                    <a:moveTo>
                      <a:pt x="10500" y="0"/>
                    </a:moveTo>
                    <a:lnTo>
                      <a:pt x="4222145" y="0"/>
                    </a:lnTo>
                    <a:cubicBezTo>
                      <a:pt x="4227945" y="0"/>
                      <a:pt x="4232646" y="4701"/>
                      <a:pt x="4232646" y="10500"/>
                    </a:cubicBezTo>
                    <a:lnTo>
                      <a:pt x="4232646" y="518581"/>
                    </a:lnTo>
                    <a:cubicBezTo>
                      <a:pt x="4232646" y="521365"/>
                      <a:pt x="4231539" y="524036"/>
                      <a:pt x="4229570" y="526005"/>
                    </a:cubicBezTo>
                    <a:cubicBezTo>
                      <a:pt x="4227601" y="527974"/>
                      <a:pt x="4224930" y="529081"/>
                      <a:pt x="4222145" y="529081"/>
                    </a:cubicBezTo>
                    <a:lnTo>
                      <a:pt x="10500" y="529081"/>
                    </a:lnTo>
                    <a:cubicBezTo>
                      <a:pt x="7715" y="529081"/>
                      <a:pt x="5045" y="527974"/>
                      <a:pt x="3075" y="526005"/>
                    </a:cubicBezTo>
                    <a:cubicBezTo>
                      <a:pt x="1106" y="524036"/>
                      <a:pt x="0" y="521365"/>
                      <a:pt x="0" y="518581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19050"/>
                <a:ext cx="4232645" cy="548131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1099"/>
                  </a:lnSpc>
                </a:pPr>
              </a:p>
            </p:txBody>
          </p:sp>
        </p:grpSp>
        <p:grpSp>
          <p:nvGrpSpPr>
            <p:cNvPr name="Group 22" id="22"/>
            <p:cNvGrpSpPr/>
            <p:nvPr/>
          </p:nvGrpSpPr>
          <p:grpSpPr>
            <a:xfrm rot="0">
              <a:off x="0" y="248690"/>
              <a:ext cx="1253737" cy="772619"/>
              <a:chOff x="0" y="0"/>
              <a:chExt cx="522305" cy="32187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5090" y="0"/>
                    </a:moveTo>
                    <a:lnTo>
                      <a:pt x="437216" y="0"/>
                    </a:lnTo>
                    <a:cubicBezTo>
                      <a:pt x="459783" y="0"/>
                      <a:pt x="481426" y="8965"/>
                      <a:pt x="497383" y="24922"/>
                    </a:cubicBezTo>
                    <a:cubicBezTo>
                      <a:pt x="513341" y="40880"/>
                      <a:pt x="522305" y="62522"/>
                      <a:pt x="522305" y="85090"/>
                    </a:cubicBezTo>
                    <a:lnTo>
                      <a:pt x="522305" y="236783"/>
                    </a:lnTo>
                    <a:cubicBezTo>
                      <a:pt x="522305" y="283776"/>
                      <a:pt x="484209" y="321872"/>
                      <a:pt x="437216" y="321872"/>
                    </a:cubicBezTo>
                    <a:lnTo>
                      <a:pt x="85090" y="321872"/>
                    </a:lnTo>
                    <a:cubicBezTo>
                      <a:pt x="38096" y="321872"/>
                      <a:pt x="0" y="283776"/>
                      <a:pt x="0" y="236783"/>
                    </a:cubicBezTo>
                    <a:lnTo>
                      <a:pt x="0" y="85090"/>
                    </a:lnTo>
                    <a:cubicBezTo>
                      <a:pt x="0" y="38096"/>
                      <a:pt x="38096" y="0"/>
                      <a:pt x="85090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2.</a:t>
                </a:r>
              </a:p>
            </p:txBody>
          </p:sp>
        </p:grpSp>
        <p:sp>
          <p:nvSpPr>
            <p:cNvPr name="TextBox 25" id="25"/>
            <p:cNvSpPr txBox="true"/>
            <p:nvPr/>
          </p:nvSpPr>
          <p:spPr>
            <a:xfrm rot="0">
              <a:off x="1841849" y="384810"/>
              <a:ext cx="8039676" cy="4622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Schep met het schepnet door het water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988144" y="6922669"/>
            <a:ext cx="7933668" cy="952500"/>
            <a:chOff x="0" y="0"/>
            <a:chExt cx="10578223" cy="1270000"/>
          </a:xfrm>
        </p:grpSpPr>
        <p:grpSp>
          <p:nvGrpSpPr>
            <p:cNvPr name="Group 27" id="27"/>
            <p:cNvGrpSpPr/>
            <p:nvPr/>
          </p:nvGrpSpPr>
          <p:grpSpPr>
            <a:xfrm rot="0">
              <a:off x="418223" y="0"/>
              <a:ext cx="10160000" cy="1270000"/>
              <a:chOff x="0" y="0"/>
              <a:chExt cx="4714493" cy="589312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4714493" cy="589312"/>
              </a:xfrm>
              <a:custGeom>
                <a:avLst/>
                <a:gdLst/>
                <a:ahLst/>
                <a:cxnLst/>
                <a:rect r="r" b="b" t="t" l="l"/>
                <a:pathLst>
                  <a:path h="589312" w="4714493">
                    <a:moveTo>
                      <a:pt x="10500" y="0"/>
                    </a:moveTo>
                    <a:lnTo>
                      <a:pt x="4703993" y="0"/>
                    </a:lnTo>
                    <a:cubicBezTo>
                      <a:pt x="4706778" y="0"/>
                      <a:pt x="4709448" y="1106"/>
                      <a:pt x="4711417" y="3075"/>
                    </a:cubicBezTo>
                    <a:cubicBezTo>
                      <a:pt x="4713387" y="5045"/>
                      <a:pt x="4714493" y="7715"/>
                      <a:pt x="4714493" y="10500"/>
                    </a:cubicBezTo>
                    <a:lnTo>
                      <a:pt x="4714493" y="578812"/>
                    </a:lnTo>
                    <a:cubicBezTo>
                      <a:pt x="4714493" y="581596"/>
                      <a:pt x="4713387" y="584267"/>
                      <a:pt x="4711417" y="586236"/>
                    </a:cubicBezTo>
                    <a:cubicBezTo>
                      <a:pt x="4709448" y="588205"/>
                      <a:pt x="4706778" y="589312"/>
                      <a:pt x="4703993" y="589312"/>
                    </a:cubicBezTo>
                    <a:lnTo>
                      <a:pt x="10500" y="589312"/>
                    </a:lnTo>
                    <a:cubicBezTo>
                      <a:pt x="7715" y="589312"/>
                      <a:pt x="5045" y="588205"/>
                      <a:pt x="3075" y="586236"/>
                    </a:cubicBezTo>
                    <a:cubicBezTo>
                      <a:pt x="1106" y="584267"/>
                      <a:pt x="0" y="581596"/>
                      <a:pt x="0" y="578812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0" y="-19050"/>
                <a:ext cx="4714493" cy="60836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1099"/>
                  </a:lnSpc>
                </a:pPr>
              </a:p>
            </p:txBody>
          </p:sp>
        </p:grpSp>
        <p:grpSp>
          <p:nvGrpSpPr>
            <p:cNvPr name="Group 30" id="30"/>
            <p:cNvGrpSpPr/>
            <p:nvPr/>
          </p:nvGrpSpPr>
          <p:grpSpPr>
            <a:xfrm rot="0">
              <a:off x="0" y="288173"/>
              <a:ext cx="1125598" cy="738526"/>
              <a:chOff x="0" y="0"/>
              <a:chExt cx="522305" cy="342694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522305" cy="342694"/>
              </a:xfrm>
              <a:custGeom>
                <a:avLst/>
                <a:gdLst/>
                <a:ahLst/>
                <a:cxnLst/>
                <a:rect r="r" b="b" t="t" l="l"/>
                <a:pathLst>
                  <a:path h="342694" w="522305">
                    <a:moveTo>
                      <a:pt x="94776" y="0"/>
                    </a:moveTo>
                    <a:lnTo>
                      <a:pt x="427529" y="0"/>
                    </a:lnTo>
                    <a:cubicBezTo>
                      <a:pt x="452665" y="0"/>
                      <a:pt x="476772" y="9985"/>
                      <a:pt x="494546" y="27759"/>
                    </a:cubicBezTo>
                    <a:cubicBezTo>
                      <a:pt x="512320" y="45533"/>
                      <a:pt x="522305" y="69640"/>
                      <a:pt x="522305" y="94776"/>
                    </a:cubicBezTo>
                    <a:lnTo>
                      <a:pt x="522305" y="247918"/>
                    </a:lnTo>
                    <a:cubicBezTo>
                      <a:pt x="522305" y="273054"/>
                      <a:pt x="512320" y="297161"/>
                      <a:pt x="494546" y="314935"/>
                    </a:cubicBezTo>
                    <a:cubicBezTo>
                      <a:pt x="476772" y="332709"/>
                      <a:pt x="452665" y="342694"/>
                      <a:pt x="427529" y="342694"/>
                    </a:cubicBezTo>
                    <a:lnTo>
                      <a:pt x="94776" y="342694"/>
                    </a:lnTo>
                    <a:cubicBezTo>
                      <a:pt x="42433" y="342694"/>
                      <a:pt x="0" y="300261"/>
                      <a:pt x="0" y="247918"/>
                    </a:cubicBezTo>
                    <a:lnTo>
                      <a:pt x="0" y="94776"/>
                    </a:lnTo>
                    <a:cubicBezTo>
                      <a:pt x="0" y="42433"/>
                      <a:pt x="42433" y="0"/>
                      <a:pt x="94776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0" y="-76200"/>
                <a:ext cx="522305" cy="418894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4.</a:t>
                </a:r>
              </a:p>
            </p:txBody>
          </p:sp>
        </p:grpSp>
        <p:sp>
          <p:nvSpPr>
            <p:cNvPr name="TextBox 33" id="33"/>
            <p:cNvSpPr txBox="true"/>
            <p:nvPr/>
          </p:nvSpPr>
          <p:spPr>
            <a:xfrm rot="0">
              <a:off x="1787774" y="137160"/>
              <a:ext cx="8590737" cy="9575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Kijk welke waterdiertjes in het water leven.</a:t>
              </a:r>
            </a:p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Gebruik de zoekkaart om te soorten te herkennen.</a:t>
              </a: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9285076" y="3204483"/>
            <a:ext cx="7974224" cy="952500"/>
            <a:chOff x="0" y="0"/>
            <a:chExt cx="10632298" cy="1270000"/>
          </a:xfrm>
        </p:grpSpPr>
        <p:grpSp>
          <p:nvGrpSpPr>
            <p:cNvPr name="Group 35" id="35"/>
            <p:cNvGrpSpPr/>
            <p:nvPr/>
          </p:nvGrpSpPr>
          <p:grpSpPr>
            <a:xfrm rot="0">
              <a:off x="472298" y="0"/>
              <a:ext cx="10160000" cy="1270000"/>
              <a:chOff x="0" y="0"/>
              <a:chExt cx="4453550" cy="556694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4453549" cy="556694"/>
              </a:xfrm>
              <a:custGeom>
                <a:avLst/>
                <a:gdLst/>
                <a:ahLst/>
                <a:cxnLst/>
                <a:rect r="r" b="b" t="t" l="l"/>
                <a:pathLst>
                  <a:path h="556694" w="4453549">
                    <a:moveTo>
                      <a:pt x="10500" y="0"/>
                    </a:moveTo>
                    <a:lnTo>
                      <a:pt x="4443049" y="0"/>
                    </a:lnTo>
                    <a:cubicBezTo>
                      <a:pt x="4445834" y="0"/>
                      <a:pt x="4448505" y="1106"/>
                      <a:pt x="4450474" y="3075"/>
                    </a:cubicBezTo>
                    <a:cubicBezTo>
                      <a:pt x="4452443" y="5045"/>
                      <a:pt x="4453549" y="7715"/>
                      <a:pt x="4453549" y="10500"/>
                    </a:cubicBezTo>
                    <a:lnTo>
                      <a:pt x="4453549" y="546194"/>
                    </a:lnTo>
                    <a:cubicBezTo>
                      <a:pt x="4453549" y="548978"/>
                      <a:pt x="4452443" y="551649"/>
                      <a:pt x="4450474" y="553618"/>
                    </a:cubicBezTo>
                    <a:cubicBezTo>
                      <a:pt x="4448505" y="555587"/>
                      <a:pt x="4445834" y="556694"/>
                      <a:pt x="4443049" y="556694"/>
                    </a:cubicBezTo>
                    <a:lnTo>
                      <a:pt x="10500" y="556694"/>
                    </a:lnTo>
                    <a:cubicBezTo>
                      <a:pt x="7715" y="556694"/>
                      <a:pt x="5045" y="555587"/>
                      <a:pt x="3075" y="553618"/>
                    </a:cubicBezTo>
                    <a:cubicBezTo>
                      <a:pt x="1106" y="551649"/>
                      <a:pt x="0" y="548978"/>
                      <a:pt x="0" y="546194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37" id="37"/>
              <p:cNvSpPr txBox="true"/>
              <p:nvPr/>
            </p:nvSpPr>
            <p:spPr>
              <a:xfrm>
                <a:off x="0" y="-19050"/>
                <a:ext cx="4453550" cy="575744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1099"/>
                  </a:lnSpc>
                </a:pPr>
              </a:p>
            </p:txBody>
          </p:sp>
        </p:grpSp>
        <p:grpSp>
          <p:nvGrpSpPr>
            <p:cNvPr name="Group 38" id="38"/>
            <p:cNvGrpSpPr/>
            <p:nvPr/>
          </p:nvGrpSpPr>
          <p:grpSpPr>
            <a:xfrm rot="0">
              <a:off x="0" y="267852"/>
              <a:ext cx="1191549" cy="738526"/>
              <a:chOff x="0" y="0"/>
              <a:chExt cx="522305" cy="323726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0" y="0"/>
                <a:ext cx="522305" cy="323726"/>
              </a:xfrm>
              <a:custGeom>
                <a:avLst/>
                <a:gdLst/>
                <a:ahLst/>
                <a:cxnLst/>
                <a:rect r="r" b="b" t="t" l="l"/>
                <a:pathLst>
                  <a:path h="323726" w="522305">
                    <a:moveTo>
                      <a:pt x="89531" y="0"/>
                    </a:moveTo>
                    <a:lnTo>
                      <a:pt x="432775" y="0"/>
                    </a:lnTo>
                    <a:cubicBezTo>
                      <a:pt x="456520" y="0"/>
                      <a:pt x="479292" y="9433"/>
                      <a:pt x="496082" y="26223"/>
                    </a:cubicBezTo>
                    <a:cubicBezTo>
                      <a:pt x="512873" y="43013"/>
                      <a:pt x="522305" y="65786"/>
                      <a:pt x="522305" y="89531"/>
                    </a:cubicBezTo>
                    <a:lnTo>
                      <a:pt x="522305" y="234196"/>
                    </a:lnTo>
                    <a:cubicBezTo>
                      <a:pt x="522305" y="283642"/>
                      <a:pt x="482221" y="323726"/>
                      <a:pt x="432775" y="323726"/>
                    </a:cubicBezTo>
                    <a:lnTo>
                      <a:pt x="89531" y="323726"/>
                    </a:lnTo>
                    <a:cubicBezTo>
                      <a:pt x="65786" y="323726"/>
                      <a:pt x="43013" y="314294"/>
                      <a:pt x="26223" y="297504"/>
                    </a:cubicBezTo>
                    <a:cubicBezTo>
                      <a:pt x="9433" y="280713"/>
                      <a:pt x="0" y="257941"/>
                      <a:pt x="0" y="234196"/>
                    </a:cubicBezTo>
                    <a:lnTo>
                      <a:pt x="0" y="89531"/>
                    </a:lnTo>
                    <a:cubicBezTo>
                      <a:pt x="0" y="65786"/>
                      <a:pt x="9433" y="43013"/>
                      <a:pt x="26223" y="26223"/>
                    </a:cubicBezTo>
                    <a:cubicBezTo>
                      <a:pt x="43013" y="9433"/>
                      <a:pt x="65786" y="0"/>
                      <a:pt x="89531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40" id="40"/>
              <p:cNvSpPr txBox="true"/>
              <p:nvPr/>
            </p:nvSpPr>
            <p:spPr>
              <a:xfrm>
                <a:off x="0" y="-76200"/>
                <a:ext cx="522305" cy="399926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5.</a:t>
                </a:r>
              </a:p>
            </p:txBody>
          </p:sp>
        </p:grpSp>
        <p:sp>
          <p:nvSpPr>
            <p:cNvPr name="TextBox 41" id="41"/>
            <p:cNvSpPr txBox="true"/>
            <p:nvPr/>
          </p:nvSpPr>
          <p:spPr>
            <a:xfrm rot="0">
              <a:off x="1841849" y="329515"/>
              <a:ext cx="8445116" cy="4622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Tel hoeveel je van elke soort je ziet! Schrijf ze op. </a:t>
              </a:r>
            </a:p>
          </p:txBody>
        </p:sp>
      </p:grpSp>
      <p:sp>
        <p:nvSpPr>
          <p:cNvPr name="Freeform 42" id="42"/>
          <p:cNvSpPr/>
          <p:nvPr/>
        </p:nvSpPr>
        <p:spPr>
          <a:xfrm flipH="false" flipV="false" rot="0">
            <a:off x="13245283" y="4443879"/>
            <a:ext cx="4014017" cy="2690714"/>
          </a:xfrm>
          <a:custGeom>
            <a:avLst/>
            <a:gdLst/>
            <a:ahLst/>
            <a:cxnLst/>
            <a:rect r="r" b="b" t="t" l="l"/>
            <a:pathLst>
              <a:path h="2690714" w="4014017">
                <a:moveTo>
                  <a:pt x="0" y="0"/>
                </a:moveTo>
                <a:lnTo>
                  <a:pt x="4014017" y="0"/>
                </a:lnTo>
                <a:lnTo>
                  <a:pt x="4014017" y="2690714"/>
                </a:lnTo>
                <a:lnTo>
                  <a:pt x="0" y="26907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573" t="-52455" r="-36701" b="-52383"/>
            </a:stretch>
          </a:blipFill>
        </p:spPr>
      </p:sp>
      <p:grpSp>
        <p:nvGrpSpPr>
          <p:cNvPr name="Group 43" id="43"/>
          <p:cNvGrpSpPr/>
          <p:nvPr/>
        </p:nvGrpSpPr>
        <p:grpSpPr>
          <a:xfrm rot="0">
            <a:off x="9663091" y="5969000"/>
            <a:ext cx="3300139" cy="3289300"/>
            <a:chOff x="0" y="0"/>
            <a:chExt cx="4400185" cy="4385733"/>
          </a:xfrm>
        </p:grpSpPr>
        <p:sp>
          <p:nvSpPr>
            <p:cNvPr name="Freeform 44" id="44"/>
            <p:cNvSpPr/>
            <p:nvPr/>
          </p:nvSpPr>
          <p:spPr>
            <a:xfrm flipH="false" flipV="false" rot="-5400000">
              <a:off x="123755" y="109303"/>
              <a:ext cx="4152675" cy="4400185"/>
            </a:xfrm>
            <a:custGeom>
              <a:avLst/>
              <a:gdLst/>
              <a:ahLst/>
              <a:cxnLst/>
              <a:rect r="r" b="b" t="t" l="l"/>
              <a:pathLst>
                <a:path h="4400185" w="4152675">
                  <a:moveTo>
                    <a:pt x="0" y="0"/>
                  </a:moveTo>
                  <a:lnTo>
                    <a:pt x="4152675" y="0"/>
                  </a:lnTo>
                  <a:lnTo>
                    <a:pt x="4152675" y="4400185"/>
                  </a:lnTo>
                  <a:lnTo>
                    <a:pt x="0" y="4400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45" id="45"/>
            <p:cNvGrpSpPr/>
            <p:nvPr/>
          </p:nvGrpSpPr>
          <p:grpSpPr>
            <a:xfrm rot="0">
              <a:off x="1478208" y="0"/>
              <a:ext cx="1443770" cy="889728"/>
              <a:chOff x="0" y="0"/>
              <a:chExt cx="522305" cy="321872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4747" y="0"/>
                    </a:moveTo>
                    <a:lnTo>
                      <a:pt x="437558" y="0"/>
                    </a:lnTo>
                    <a:cubicBezTo>
                      <a:pt x="460034" y="0"/>
                      <a:pt x="481590" y="8929"/>
                      <a:pt x="497483" y="24822"/>
                    </a:cubicBezTo>
                    <a:cubicBezTo>
                      <a:pt x="513377" y="40715"/>
                      <a:pt x="522305" y="62271"/>
                      <a:pt x="522305" y="84747"/>
                    </a:cubicBezTo>
                    <a:lnTo>
                      <a:pt x="522305" y="237125"/>
                    </a:lnTo>
                    <a:cubicBezTo>
                      <a:pt x="522305" y="259601"/>
                      <a:pt x="513377" y="281157"/>
                      <a:pt x="497483" y="297050"/>
                    </a:cubicBezTo>
                    <a:cubicBezTo>
                      <a:pt x="481590" y="312944"/>
                      <a:pt x="460034" y="321872"/>
                      <a:pt x="437558" y="321872"/>
                    </a:cubicBezTo>
                    <a:lnTo>
                      <a:pt x="84747" y="321872"/>
                    </a:lnTo>
                    <a:cubicBezTo>
                      <a:pt x="37943" y="321872"/>
                      <a:pt x="0" y="283930"/>
                      <a:pt x="0" y="237125"/>
                    </a:cubicBezTo>
                    <a:lnTo>
                      <a:pt x="0" y="84747"/>
                    </a:lnTo>
                    <a:cubicBezTo>
                      <a:pt x="0" y="37943"/>
                      <a:pt x="37943" y="0"/>
                      <a:pt x="84747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47" id="47"/>
              <p:cNvSpPr txBox="true"/>
              <p:nvPr/>
            </p:nvSpPr>
            <p:spPr>
              <a:xfrm>
                <a:off x="0" y="-19050"/>
                <a:ext cx="522305" cy="340922"/>
              </a:xfrm>
              <a:prstGeom prst="rect">
                <a:avLst/>
              </a:prstGeom>
            </p:spPr>
            <p:txBody>
              <a:bodyPr anchor="ctr" rtlCol="false" tIns="15415" lIns="15415" bIns="15415" rIns="15415"/>
              <a:lstStyle/>
              <a:p>
                <a:pPr algn="ctr">
                  <a:lnSpc>
                    <a:spcPts val="1099"/>
                  </a:lnSpc>
                </a:pPr>
              </a:p>
            </p:txBody>
          </p:sp>
        </p:grpSp>
        <p:sp>
          <p:nvSpPr>
            <p:cNvPr name="TextBox 48" id="48"/>
            <p:cNvSpPr txBox="true"/>
            <p:nvPr/>
          </p:nvSpPr>
          <p:spPr>
            <a:xfrm rot="0">
              <a:off x="1539441" y="179772"/>
              <a:ext cx="1321303" cy="5778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109"/>
                </a:lnSpc>
              </a:pPr>
              <a:r>
                <a:rPr lang="en-US" sz="3078" spc="123">
                  <a:solidFill>
                    <a:srgbClr val="FFFFFF"/>
                  </a:solidFill>
                  <a:latin typeface="Sweet Apricot"/>
                  <a:ea typeface="Sweet Apricot"/>
                  <a:cs typeface="Sweet Apricot"/>
                  <a:sym typeface="Sweet Apricot"/>
                </a:rPr>
                <a:t>TIP!</a:t>
              </a:r>
            </a:p>
          </p:txBody>
        </p:sp>
        <p:sp>
          <p:nvSpPr>
            <p:cNvPr name="TextBox 49" id="49"/>
            <p:cNvSpPr txBox="true"/>
            <p:nvPr/>
          </p:nvSpPr>
          <p:spPr>
            <a:xfrm rot="0">
              <a:off x="504901" y="1099252"/>
              <a:ext cx="3390383" cy="279692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72"/>
                </a:lnSpc>
                <a:spcBef>
                  <a:spcPct val="0"/>
                </a:spcBef>
              </a:pPr>
              <a:r>
                <a:rPr lang="en-US" sz="2408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Schrijf met de stift op de zoekkaart om je te helpen met tellen</a:t>
              </a:r>
            </a:p>
          </p:txBody>
        </p:sp>
      </p:grpSp>
      <p:sp>
        <p:nvSpPr>
          <p:cNvPr name="Freeform 50" id="50"/>
          <p:cNvSpPr/>
          <p:nvPr/>
        </p:nvSpPr>
        <p:spPr>
          <a:xfrm flipH="false" flipV="false" rot="2019548">
            <a:off x="12935822" y="6995864"/>
            <a:ext cx="1034649" cy="1758611"/>
          </a:xfrm>
          <a:custGeom>
            <a:avLst/>
            <a:gdLst/>
            <a:ahLst/>
            <a:cxnLst/>
            <a:rect r="r" b="b" t="t" l="l"/>
            <a:pathLst>
              <a:path h="1758611" w="1034649">
                <a:moveTo>
                  <a:pt x="0" y="0"/>
                </a:moveTo>
                <a:lnTo>
                  <a:pt x="1034649" y="0"/>
                </a:lnTo>
                <a:lnTo>
                  <a:pt x="1034649" y="1758611"/>
                </a:lnTo>
                <a:lnTo>
                  <a:pt x="0" y="17586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1" id="51"/>
          <p:cNvSpPr txBox="true"/>
          <p:nvPr/>
        </p:nvSpPr>
        <p:spPr>
          <a:xfrm rot="0">
            <a:off x="1100752" y="1238250"/>
            <a:ext cx="11727064" cy="1196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877"/>
              </a:lnSpc>
            </a:pPr>
            <a:r>
              <a:rPr lang="en-US" sz="9247" spc="397">
                <a:solidFill>
                  <a:srgbClr val="39637B"/>
                </a:solidFill>
                <a:latin typeface="Sweet Apricot"/>
                <a:ea typeface="Sweet Apricot"/>
                <a:cs typeface="Sweet Apricot"/>
                <a:sym typeface="Sweet Apricot"/>
              </a:rPr>
              <a:t>HOE DOE JE DAT?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>
  <p:cSld>
    <p:bg>
      <p:bgPr>
        <a:solidFill>
          <a:srgbClr val="BBD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00752" y="1238250"/>
            <a:ext cx="11727064" cy="1196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877"/>
              </a:lnSpc>
            </a:pPr>
            <a:r>
              <a:rPr lang="en-US" sz="9247" spc="397">
                <a:solidFill>
                  <a:srgbClr val="39637B"/>
                </a:solidFill>
                <a:latin typeface="Sweet Apricot"/>
                <a:ea typeface="Sweet Apricot"/>
                <a:cs typeface="Sweet Apricot"/>
                <a:sym typeface="Sweet Apricot"/>
              </a:rPr>
              <a:t>HOE DOE JE DAT?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988144" y="3204483"/>
            <a:ext cx="7974224" cy="952500"/>
            <a:chOff x="0" y="0"/>
            <a:chExt cx="10632298" cy="12700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472298" y="0"/>
              <a:ext cx="10160000" cy="1270000"/>
              <a:chOff x="0" y="0"/>
              <a:chExt cx="4162083" cy="52026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4162083" cy="520260"/>
              </a:xfrm>
              <a:custGeom>
                <a:avLst/>
                <a:gdLst/>
                <a:ahLst/>
                <a:cxnLst/>
                <a:rect r="r" b="b" t="t" l="l"/>
                <a:pathLst>
                  <a:path h="520260" w="4162083">
                    <a:moveTo>
                      <a:pt x="10500" y="0"/>
                    </a:moveTo>
                    <a:lnTo>
                      <a:pt x="4151583" y="0"/>
                    </a:lnTo>
                    <a:cubicBezTo>
                      <a:pt x="4154368" y="0"/>
                      <a:pt x="4157039" y="1106"/>
                      <a:pt x="4159008" y="3075"/>
                    </a:cubicBezTo>
                    <a:cubicBezTo>
                      <a:pt x="4160977" y="5045"/>
                      <a:pt x="4162083" y="7715"/>
                      <a:pt x="4162083" y="10500"/>
                    </a:cubicBezTo>
                    <a:lnTo>
                      <a:pt x="4162083" y="509760"/>
                    </a:lnTo>
                    <a:cubicBezTo>
                      <a:pt x="4162083" y="512545"/>
                      <a:pt x="4160977" y="515216"/>
                      <a:pt x="4159008" y="517185"/>
                    </a:cubicBezTo>
                    <a:cubicBezTo>
                      <a:pt x="4157039" y="519154"/>
                      <a:pt x="4154368" y="520260"/>
                      <a:pt x="4151583" y="520260"/>
                    </a:cubicBezTo>
                    <a:lnTo>
                      <a:pt x="10500" y="520260"/>
                    </a:lnTo>
                    <a:cubicBezTo>
                      <a:pt x="7715" y="520260"/>
                      <a:pt x="5045" y="519154"/>
                      <a:pt x="3075" y="517185"/>
                    </a:cubicBezTo>
                    <a:cubicBezTo>
                      <a:pt x="1106" y="515216"/>
                      <a:pt x="0" y="512545"/>
                      <a:pt x="0" y="509760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19050"/>
                <a:ext cx="4162083" cy="539310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1099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242141"/>
              <a:ext cx="1274992" cy="785718"/>
              <a:chOff x="0" y="0"/>
              <a:chExt cx="522305" cy="321872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3671" y="0"/>
                    </a:moveTo>
                    <a:lnTo>
                      <a:pt x="438634" y="0"/>
                    </a:lnTo>
                    <a:cubicBezTo>
                      <a:pt x="460825" y="0"/>
                      <a:pt x="482107" y="8815"/>
                      <a:pt x="497799" y="24507"/>
                    </a:cubicBezTo>
                    <a:cubicBezTo>
                      <a:pt x="513490" y="40198"/>
                      <a:pt x="522305" y="61480"/>
                      <a:pt x="522305" y="83671"/>
                    </a:cubicBezTo>
                    <a:lnTo>
                      <a:pt x="522305" y="238201"/>
                    </a:lnTo>
                    <a:cubicBezTo>
                      <a:pt x="522305" y="284411"/>
                      <a:pt x="484844" y="321872"/>
                      <a:pt x="438634" y="321872"/>
                    </a:cubicBezTo>
                    <a:lnTo>
                      <a:pt x="83671" y="321872"/>
                    </a:lnTo>
                    <a:cubicBezTo>
                      <a:pt x="37461" y="321872"/>
                      <a:pt x="0" y="284411"/>
                      <a:pt x="0" y="238201"/>
                    </a:cubicBezTo>
                    <a:lnTo>
                      <a:pt x="0" y="83671"/>
                    </a:lnTo>
                    <a:cubicBezTo>
                      <a:pt x="0" y="37461"/>
                      <a:pt x="37461" y="0"/>
                      <a:pt x="83671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1.</a:t>
                </a:r>
              </a:p>
            </p:txBody>
          </p:sp>
        </p:grpSp>
        <p:sp>
          <p:nvSpPr>
            <p:cNvPr name="TextBox 10" id="10"/>
            <p:cNvSpPr txBox="true"/>
            <p:nvPr/>
          </p:nvSpPr>
          <p:spPr>
            <a:xfrm rot="0">
              <a:off x="1930525" y="384810"/>
              <a:ext cx="7243546" cy="4622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Schep met de beker water in de witte bak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88144" y="5683274"/>
            <a:ext cx="7943193" cy="952500"/>
            <a:chOff x="0" y="0"/>
            <a:chExt cx="10590923" cy="12700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430923" y="0"/>
              <a:ext cx="10160000" cy="1270000"/>
              <a:chOff x="0" y="0"/>
              <a:chExt cx="4589404" cy="573675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589404" cy="573675"/>
              </a:xfrm>
              <a:custGeom>
                <a:avLst/>
                <a:gdLst/>
                <a:ahLst/>
                <a:cxnLst/>
                <a:rect r="r" b="b" t="t" l="l"/>
                <a:pathLst>
                  <a:path h="573675" w="4589404">
                    <a:moveTo>
                      <a:pt x="10500" y="0"/>
                    </a:moveTo>
                    <a:lnTo>
                      <a:pt x="4578904" y="0"/>
                    </a:lnTo>
                    <a:cubicBezTo>
                      <a:pt x="4581689" y="0"/>
                      <a:pt x="4584359" y="1106"/>
                      <a:pt x="4586329" y="3075"/>
                    </a:cubicBezTo>
                    <a:cubicBezTo>
                      <a:pt x="4588298" y="5045"/>
                      <a:pt x="4589404" y="7715"/>
                      <a:pt x="4589404" y="10500"/>
                    </a:cubicBezTo>
                    <a:lnTo>
                      <a:pt x="4589404" y="563176"/>
                    </a:lnTo>
                    <a:cubicBezTo>
                      <a:pt x="4589404" y="565960"/>
                      <a:pt x="4588298" y="568631"/>
                      <a:pt x="4586329" y="570600"/>
                    </a:cubicBezTo>
                    <a:cubicBezTo>
                      <a:pt x="4584359" y="572569"/>
                      <a:pt x="4581689" y="573675"/>
                      <a:pt x="4578904" y="573675"/>
                    </a:cubicBezTo>
                    <a:lnTo>
                      <a:pt x="10500" y="573675"/>
                    </a:lnTo>
                    <a:cubicBezTo>
                      <a:pt x="7715" y="573675"/>
                      <a:pt x="5045" y="572569"/>
                      <a:pt x="3075" y="570600"/>
                    </a:cubicBezTo>
                    <a:cubicBezTo>
                      <a:pt x="1106" y="568631"/>
                      <a:pt x="0" y="565960"/>
                      <a:pt x="0" y="563176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19050"/>
                <a:ext cx="4589404" cy="592725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109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0" y="278720"/>
              <a:ext cx="1156277" cy="738526"/>
              <a:chOff x="0" y="0"/>
              <a:chExt cx="522305" cy="333602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522305" cy="333602"/>
              </a:xfrm>
              <a:custGeom>
                <a:avLst/>
                <a:gdLst/>
                <a:ahLst/>
                <a:cxnLst/>
                <a:rect r="r" b="b" t="t" l="l"/>
                <a:pathLst>
                  <a:path h="333602" w="522305">
                    <a:moveTo>
                      <a:pt x="92262" y="0"/>
                    </a:moveTo>
                    <a:lnTo>
                      <a:pt x="430044" y="0"/>
                    </a:lnTo>
                    <a:cubicBezTo>
                      <a:pt x="454513" y="0"/>
                      <a:pt x="477980" y="9720"/>
                      <a:pt x="495283" y="27023"/>
                    </a:cubicBezTo>
                    <a:cubicBezTo>
                      <a:pt x="512585" y="44325"/>
                      <a:pt x="522305" y="67792"/>
                      <a:pt x="522305" y="92262"/>
                    </a:cubicBezTo>
                    <a:lnTo>
                      <a:pt x="522305" y="241340"/>
                    </a:lnTo>
                    <a:cubicBezTo>
                      <a:pt x="522305" y="292295"/>
                      <a:pt x="480998" y="333602"/>
                      <a:pt x="430044" y="333602"/>
                    </a:cubicBezTo>
                    <a:lnTo>
                      <a:pt x="92262" y="333602"/>
                    </a:lnTo>
                    <a:cubicBezTo>
                      <a:pt x="67792" y="333602"/>
                      <a:pt x="44325" y="323881"/>
                      <a:pt x="27023" y="306579"/>
                    </a:cubicBezTo>
                    <a:cubicBezTo>
                      <a:pt x="9720" y="289276"/>
                      <a:pt x="0" y="265809"/>
                      <a:pt x="0" y="241340"/>
                    </a:cubicBezTo>
                    <a:lnTo>
                      <a:pt x="0" y="92262"/>
                    </a:lnTo>
                    <a:cubicBezTo>
                      <a:pt x="0" y="67792"/>
                      <a:pt x="9720" y="44325"/>
                      <a:pt x="27023" y="27023"/>
                    </a:cubicBezTo>
                    <a:cubicBezTo>
                      <a:pt x="44325" y="9720"/>
                      <a:pt x="67792" y="0"/>
                      <a:pt x="92262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76200"/>
                <a:ext cx="522305" cy="40980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3.</a:t>
                </a:r>
              </a:p>
            </p:txBody>
          </p:sp>
        </p:grpSp>
        <p:sp>
          <p:nvSpPr>
            <p:cNvPr name="TextBox 18" id="18"/>
            <p:cNvSpPr txBox="true"/>
            <p:nvPr/>
          </p:nvSpPr>
          <p:spPr>
            <a:xfrm rot="0">
              <a:off x="1745780" y="137160"/>
              <a:ext cx="6569098" cy="9575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Breng het net naar de witte bak.</a:t>
              </a:r>
            </a:p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Leeg het net in de bak.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988144" y="4443879"/>
            <a:ext cx="7974224" cy="952500"/>
            <a:chOff x="0" y="0"/>
            <a:chExt cx="10632298" cy="1270000"/>
          </a:xfrm>
        </p:grpSpPr>
        <p:grpSp>
          <p:nvGrpSpPr>
            <p:cNvPr name="Group 20" id="20"/>
            <p:cNvGrpSpPr/>
            <p:nvPr/>
          </p:nvGrpSpPr>
          <p:grpSpPr>
            <a:xfrm rot="0">
              <a:off x="472298" y="0"/>
              <a:ext cx="10160000" cy="1270000"/>
              <a:chOff x="0" y="0"/>
              <a:chExt cx="4232645" cy="529081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4232646" cy="529081"/>
              </a:xfrm>
              <a:custGeom>
                <a:avLst/>
                <a:gdLst/>
                <a:ahLst/>
                <a:cxnLst/>
                <a:rect r="r" b="b" t="t" l="l"/>
                <a:pathLst>
                  <a:path h="529081" w="4232646">
                    <a:moveTo>
                      <a:pt x="10500" y="0"/>
                    </a:moveTo>
                    <a:lnTo>
                      <a:pt x="4222145" y="0"/>
                    </a:lnTo>
                    <a:cubicBezTo>
                      <a:pt x="4227945" y="0"/>
                      <a:pt x="4232646" y="4701"/>
                      <a:pt x="4232646" y="10500"/>
                    </a:cubicBezTo>
                    <a:lnTo>
                      <a:pt x="4232646" y="518581"/>
                    </a:lnTo>
                    <a:cubicBezTo>
                      <a:pt x="4232646" y="521365"/>
                      <a:pt x="4231539" y="524036"/>
                      <a:pt x="4229570" y="526005"/>
                    </a:cubicBezTo>
                    <a:cubicBezTo>
                      <a:pt x="4227601" y="527974"/>
                      <a:pt x="4224930" y="529081"/>
                      <a:pt x="4222145" y="529081"/>
                    </a:cubicBezTo>
                    <a:lnTo>
                      <a:pt x="10500" y="529081"/>
                    </a:lnTo>
                    <a:cubicBezTo>
                      <a:pt x="7715" y="529081"/>
                      <a:pt x="5045" y="527974"/>
                      <a:pt x="3075" y="526005"/>
                    </a:cubicBezTo>
                    <a:cubicBezTo>
                      <a:pt x="1106" y="524036"/>
                      <a:pt x="0" y="521365"/>
                      <a:pt x="0" y="518581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19050"/>
                <a:ext cx="4232645" cy="548131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1099"/>
                  </a:lnSpc>
                </a:pPr>
              </a:p>
            </p:txBody>
          </p:sp>
        </p:grpSp>
        <p:grpSp>
          <p:nvGrpSpPr>
            <p:cNvPr name="Group 23" id="23"/>
            <p:cNvGrpSpPr/>
            <p:nvPr/>
          </p:nvGrpSpPr>
          <p:grpSpPr>
            <a:xfrm rot="0">
              <a:off x="0" y="248690"/>
              <a:ext cx="1253737" cy="772619"/>
              <a:chOff x="0" y="0"/>
              <a:chExt cx="522305" cy="321872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5090" y="0"/>
                    </a:moveTo>
                    <a:lnTo>
                      <a:pt x="437216" y="0"/>
                    </a:lnTo>
                    <a:cubicBezTo>
                      <a:pt x="459783" y="0"/>
                      <a:pt x="481426" y="8965"/>
                      <a:pt x="497383" y="24922"/>
                    </a:cubicBezTo>
                    <a:cubicBezTo>
                      <a:pt x="513341" y="40880"/>
                      <a:pt x="522305" y="62522"/>
                      <a:pt x="522305" y="85090"/>
                    </a:cubicBezTo>
                    <a:lnTo>
                      <a:pt x="522305" y="236783"/>
                    </a:lnTo>
                    <a:cubicBezTo>
                      <a:pt x="522305" y="283776"/>
                      <a:pt x="484209" y="321872"/>
                      <a:pt x="437216" y="321872"/>
                    </a:cubicBezTo>
                    <a:lnTo>
                      <a:pt x="85090" y="321872"/>
                    </a:lnTo>
                    <a:cubicBezTo>
                      <a:pt x="38096" y="321872"/>
                      <a:pt x="0" y="283776"/>
                      <a:pt x="0" y="236783"/>
                    </a:cubicBezTo>
                    <a:lnTo>
                      <a:pt x="0" y="85090"/>
                    </a:lnTo>
                    <a:cubicBezTo>
                      <a:pt x="0" y="38096"/>
                      <a:pt x="38096" y="0"/>
                      <a:pt x="85090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2.</a:t>
                </a:r>
              </a:p>
            </p:txBody>
          </p:sp>
        </p:grpSp>
        <p:sp>
          <p:nvSpPr>
            <p:cNvPr name="TextBox 26" id="26"/>
            <p:cNvSpPr txBox="true"/>
            <p:nvPr/>
          </p:nvSpPr>
          <p:spPr>
            <a:xfrm rot="0">
              <a:off x="1841849" y="384810"/>
              <a:ext cx="8039676" cy="4622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Schep met het schepnet door het water</a:t>
              </a: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988144" y="6922669"/>
            <a:ext cx="7933668" cy="952500"/>
            <a:chOff x="0" y="0"/>
            <a:chExt cx="10578223" cy="1270000"/>
          </a:xfrm>
        </p:grpSpPr>
        <p:grpSp>
          <p:nvGrpSpPr>
            <p:cNvPr name="Group 28" id="28"/>
            <p:cNvGrpSpPr/>
            <p:nvPr/>
          </p:nvGrpSpPr>
          <p:grpSpPr>
            <a:xfrm rot="0">
              <a:off x="418223" y="0"/>
              <a:ext cx="10160000" cy="1270000"/>
              <a:chOff x="0" y="0"/>
              <a:chExt cx="4714493" cy="589312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4714493" cy="589312"/>
              </a:xfrm>
              <a:custGeom>
                <a:avLst/>
                <a:gdLst/>
                <a:ahLst/>
                <a:cxnLst/>
                <a:rect r="r" b="b" t="t" l="l"/>
                <a:pathLst>
                  <a:path h="589312" w="4714493">
                    <a:moveTo>
                      <a:pt x="10500" y="0"/>
                    </a:moveTo>
                    <a:lnTo>
                      <a:pt x="4703993" y="0"/>
                    </a:lnTo>
                    <a:cubicBezTo>
                      <a:pt x="4706778" y="0"/>
                      <a:pt x="4709448" y="1106"/>
                      <a:pt x="4711417" y="3075"/>
                    </a:cubicBezTo>
                    <a:cubicBezTo>
                      <a:pt x="4713387" y="5045"/>
                      <a:pt x="4714493" y="7715"/>
                      <a:pt x="4714493" y="10500"/>
                    </a:cubicBezTo>
                    <a:lnTo>
                      <a:pt x="4714493" y="578812"/>
                    </a:lnTo>
                    <a:cubicBezTo>
                      <a:pt x="4714493" y="581596"/>
                      <a:pt x="4713387" y="584267"/>
                      <a:pt x="4711417" y="586236"/>
                    </a:cubicBezTo>
                    <a:cubicBezTo>
                      <a:pt x="4709448" y="588205"/>
                      <a:pt x="4706778" y="589312"/>
                      <a:pt x="4703993" y="589312"/>
                    </a:cubicBezTo>
                    <a:lnTo>
                      <a:pt x="10500" y="589312"/>
                    </a:lnTo>
                    <a:cubicBezTo>
                      <a:pt x="7715" y="589312"/>
                      <a:pt x="5045" y="588205"/>
                      <a:pt x="3075" y="586236"/>
                    </a:cubicBezTo>
                    <a:cubicBezTo>
                      <a:pt x="1106" y="584267"/>
                      <a:pt x="0" y="581596"/>
                      <a:pt x="0" y="578812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19050"/>
                <a:ext cx="4714493" cy="60836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1099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0" y="288173"/>
              <a:ext cx="1125598" cy="738526"/>
              <a:chOff x="0" y="0"/>
              <a:chExt cx="522305" cy="34269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22305" cy="342694"/>
              </a:xfrm>
              <a:custGeom>
                <a:avLst/>
                <a:gdLst/>
                <a:ahLst/>
                <a:cxnLst/>
                <a:rect r="r" b="b" t="t" l="l"/>
                <a:pathLst>
                  <a:path h="342694" w="522305">
                    <a:moveTo>
                      <a:pt x="94776" y="0"/>
                    </a:moveTo>
                    <a:lnTo>
                      <a:pt x="427529" y="0"/>
                    </a:lnTo>
                    <a:cubicBezTo>
                      <a:pt x="452665" y="0"/>
                      <a:pt x="476772" y="9985"/>
                      <a:pt x="494546" y="27759"/>
                    </a:cubicBezTo>
                    <a:cubicBezTo>
                      <a:pt x="512320" y="45533"/>
                      <a:pt x="522305" y="69640"/>
                      <a:pt x="522305" y="94776"/>
                    </a:cubicBezTo>
                    <a:lnTo>
                      <a:pt x="522305" y="247918"/>
                    </a:lnTo>
                    <a:cubicBezTo>
                      <a:pt x="522305" y="273054"/>
                      <a:pt x="512320" y="297161"/>
                      <a:pt x="494546" y="314935"/>
                    </a:cubicBezTo>
                    <a:cubicBezTo>
                      <a:pt x="476772" y="332709"/>
                      <a:pt x="452665" y="342694"/>
                      <a:pt x="427529" y="342694"/>
                    </a:cubicBezTo>
                    <a:lnTo>
                      <a:pt x="94776" y="342694"/>
                    </a:lnTo>
                    <a:cubicBezTo>
                      <a:pt x="42433" y="342694"/>
                      <a:pt x="0" y="300261"/>
                      <a:pt x="0" y="247918"/>
                    </a:cubicBezTo>
                    <a:lnTo>
                      <a:pt x="0" y="94776"/>
                    </a:lnTo>
                    <a:cubicBezTo>
                      <a:pt x="0" y="42433"/>
                      <a:pt x="42433" y="0"/>
                      <a:pt x="94776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76200"/>
                <a:ext cx="522305" cy="418894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4.</a:t>
                </a:r>
              </a:p>
            </p:txBody>
          </p:sp>
        </p:grpSp>
        <p:sp>
          <p:nvSpPr>
            <p:cNvPr name="TextBox 34" id="34"/>
            <p:cNvSpPr txBox="true"/>
            <p:nvPr/>
          </p:nvSpPr>
          <p:spPr>
            <a:xfrm rot="0">
              <a:off x="1787774" y="137160"/>
              <a:ext cx="8590737" cy="9575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Kijk welke waterdiertjes in het water leven.</a:t>
              </a:r>
            </a:p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Gebruik de zoekkaart om te soorten te herkennen.</a:t>
              </a: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988144" y="8162065"/>
            <a:ext cx="7974224" cy="952500"/>
            <a:chOff x="0" y="0"/>
            <a:chExt cx="10632298" cy="1270000"/>
          </a:xfrm>
        </p:grpSpPr>
        <p:grpSp>
          <p:nvGrpSpPr>
            <p:cNvPr name="Group 36" id="36"/>
            <p:cNvGrpSpPr/>
            <p:nvPr/>
          </p:nvGrpSpPr>
          <p:grpSpPr>
            <a:xfrm rot="0">
              <a:off x="472298" y="0"/>
              <a:ext cx="10160000" cy="1270000"/>
              <a:chOff x="0" y="0"/>
              <a:chExt cx="4453550" cy="556694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4453549" cy="556694"/>
              </a:xfrm>
              <a:custGeom>
                <a:avLst/>
                <a:gdLst/>
                <a:ahLst/>
                <a:cxnLst/>
                <a:rect r="r" b="b" t="t" l="l"/>
                <a:pathLst>
                  <a:path h="556694" w="4453549">
                    <a:moveTo>
                      <a:pt x="10500" y="0"/>
                    </a:moveTo>
                    <a:lnTo>
                      <a:pt x="4443049" y="0"/>
                    </a:lnTo>
                    <a:cubicBezTo>
                      <a:pt x="4445834" y="0"/>
                      <a:pt x="4448505" y="1106"/>
                      <a:pt x="4450474" y="3075"/>
                    </a:cubicBezTo>
                    <a:cubicBezTo>
                      <a:pt x="4452443" y="5045"/>
                      <a:pt x="4453549" y="7715"/>
                      <a:pt x="4453549" y="10500"/>
                    </a:cubicBezTo>
                    <a:lnTo>
                      <a:pt x="4453549" y="546194"/>
                    </a:lnTo>
                    <a:cubicBezTo>
                      <a:pt x="4453549" y="548978"/>
                      <a:pt x="4452443" y="551649"/>
                      <a:pt x="4450474" y="553618"/>
                    </a:cubicBezTo>
                    <a:cubicBezTo>
                      <a:pt x="4448505" y="555587"/>
                      <a:pt x="4445834" y="556694"/>
                      <a:pt x="4443049" y="556694"/>
                    </a:cubicBezTo>
                    <a:lnTo>
                      <a:pt x="10500" y="556694"/>
                    </a:lnTo>
                    <a:cubicBezTo>
                      <a:pt x="7715" y="556694"/>
                      <a:pt x="5045" y="555587"/>
                      <a:pt x="3075" y="553618"/>
                    </a:cubicBezTo>
                    <a:cubicBezTo>
                      <a:pt x="1106" y="551649"/>
                      <a:pt x="0" y="548978"/>
                      <a:pt x="0" y="546194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0" y="-19050"/>
                <a:ext cx="4453550" cy="575744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1099"/>
                  </a:lnSpc>
                </a:pPr>
              </a:p>
            </p:txBody>
          </p:sp>
        </p:grpSp>
        <p:grpSp>
          <p:nvGrpSpPr>
            <p:cNvPr name="Group 39" id="39"/>
            <p:cNvGrpSpPr/>
            <p:nvPr/>
          </p:nvGrpSpPr>
          <p:grpSpPr>
            <a:xfrm rot="0">
              <a:off x="0" y="267852"/>
              <a:ext cx="1191549" cy="738526"/>
              <a:chOff x="0" y="0"/>
              <a:chExt cx="522305" cy="323726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522305" cy="323726"/>
              </a:xfrm>
              <a:custGeom>
                <a:avLst/>
                <a:gdLst/>
                <a:ahLst/>
                <a:cxnLst/>
                <a:rect r="r" b="b" t="t" l="l"/>
                <a:pathLst>
                  <a:path h="323726" w="522305">
                    <a:moveTo>
                      <a:pt x="89531" y="0"/>
                    </a:moveTo>
                    <a:lnTo>
                      <a:pt x="432775" y="0"/>
                    </a:lnTo>
                    <a:cubicBezTo>
                      <a:pt x="456520" y="0"/>
                      <a:pt x="479292" y="9433"/>
                      <a:pt x="496082" y="26223"/>
                    </a:cubicBezTo>
                    <a:cubicBezTo>
                      <a:pt x="512873" y="43013"/>
                      <a:pt x="522305" y="65786"/>
                      <a:pt x="522305" y="89531"/>
                    </a:cubicBezTo>
                    <a:lnTo>
                      <a:pt x="522305" y="234196"/>
                    </a:lnTo>
                    <a:cubicBezTo>
                      <a:pt x="522305" y="283642"/>
                      <a:pt x="482221" y="323726"/>
                      <a:pt x="432775" y="323726"/>
                    </a:cubicBezTo>
                    <a:lnTo>
                      <a:pt x="89531" y="323726"/>
                    </a:lnTo>
                    <a:cubicBezTo>
                      <a:pt x="65786" y="323726"/>
                      <a:pt x="43013" y="314294"/>
                      <a:pt x="26223" y="297504"/>
                    </a:cubicBezTo>
                    <a:cubicBezTo>
                      <a:pt x="9433" y="280713"/>
                      <a:pt x="0" y="257941"/>
                      <a:pt x="0" y="234196"/>
                    </a:cubicBezTo>
                    <a:lnTo>
                      <a:pt x="0" y="89531"/>
                    </a:lnTo>
                    <a:cubicBezTo>
                      <a:pt x="0" y="65786"/>
                      <a:pt x="9433" y="43013"/>
                      <a:pt x="26223" y="26223"/>
                    </a:cubicBezTo>
                    <a:cubicBezTo>
                      <a:pt x="43013" y="9433"/>
                      <a:pt x="65786" y="0"/>
                      <a:pt x="89531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0" y="-76200"/>
                <a:ext cx="522305" cy="399926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5.</a:t>
                </a:r>
              </a:p>
            </p:txBody>
          </p:sp>
        </p:grpSp>
        <p:sp>
          <p:nvSpPr>
            <p:cNvPr name="TextBox 42" id="42"/>
            <p:cNvSpPr txBox="true"/>
            <p:nvPr/>
          </p:nvSpPr>
          <p:spPr>
            <a:xfrm rot="0">
              <a:off x="1841849" y="329515"/>
              <a:ext cx="8445116" cy="4622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Tel hoeveel je van elke soort je ziet! Schrijf ze op. </a:t>
              </a:r>
            </a:p>
          </p:txBody>
        </p:sp>
      </p:grpSp>
      <p:grpSp>
        <p:nvGrpSpPr>
          <p:cNvPr name="Group 43" id="43"/>
          <p:cNvGrpSpPr/>
          <p:nvPr/>
        </p:nvGrpSpPr>
        <p:grpSpPr>
          <a:xfrm rot="0">
            <a:off x="9322397" y="4407332"/>
            <a:ext cx="7936903" cy="2551885"/>
            <a:chOff x="0" y="0"/>
            <a:chExt cx="10582537" cy="3402513"/>
          </a:xfrm>
        </p:grpSpPr>
        <p:grpSp>
          <p:nvGrpSpPr>
            <p:cNvPr name="Group 44" id="44"/>
            <p:cNvGrpSpPr/>
            <p:nvPr/>
          </p:nvGrpSpPr>
          <p:grpSpPr>
            <a:xfrm rot="0">
              <a:off x="422537" y="0"/>
              <a:ext cx="10160000" cy="3402513"/>
              <a:chOff x="0" y="0"/>
              <a:chExt cx="4859424" cy="1627387"/>
            </a:xfrm>
          </p:grpSpPr>
          <p:sp>
            <p:nvSpPr>
              <p:cNvPr name="Freeform 45" id="45"/>
              <p:cNvSpPr/>
              <p:nvPr/>
            </p:nvSpPr>
            <p:spPr>
              <a:xfrm flipH="false" flipV="false" rot="0">
                <a:off x="0" y="0"/>
                <a:ext cx="4859424" cy="1627387"/>
              </a:xfrm>
              <a:custGeom>
                <a:avLst/>
                <a:gdLst/>
                <a:ahLst/>
                <a:cxnLst/>
                <a:rect r="r" b="b" t="t" l="l"/>
                <a:pathLst>
                  <a:path h="1627387" w="4859424">
                    <a:moveTo>
                      <a:pt x="10500" y="0"/>
                    </a:moveTo>
                    <a:lnTo>
                      <a:pt x="4848924" y="0"/>
                    </a:lnTo>
                    <a:cubicBezTo>
                      <a:pt x="4851709" y="0"/>
                      <a:pt x="4854380" y="1106"/>
                      <a:pt x="4856349" y="3075"/>
                    </a:cubicBezTo>
                    <a:cubicBezTo>
                      <a:pt x="4858318" y="5045"/>
                      <a:pt x="4859424" y="7715"/>
                      <a:pt x="4859424" y="10500"/>
                    </a:cubicBezTo>
                    <a:lnTo>
                      <a:pt x="4859424" y="1616887"/>
                    </a:lnTo>
                    <a:cubicBezTo>
                      <a:pt x="4859424" y="1619672"/>
                      <a:pt x="4858318" y="1622343"/>
                      <a:pt x="4856349" y="1624312"/>
                    </a:cubicBezTo>
                    <a:cubicBezTo>
                      <a:pt x="4854380" y="1626281"/>
                      <a:pt x="4851709" y="1627387"/>
                      <a:pt x="4848924" y="1627387"/>
                    </a:cubicBezTo>
                    <a:lnTo>
                      <a:pt x="10500" y="1627387"/>
                    </a:lnTo>
                    <a:cubicBezTo>
                      <a:pt x="7715" y="1627387"/>
                      <a:pt x="5045" y="1626281"/>
                      <a:pt x="3075" y="1624312"/>
                    </a:cubicBezTo>
                    <a:cubicBezTo>
                      <a:pt x="1106" y="1622343"/>
                      <a:pt x="0" y="1619672"/>
                      <a:pt x="0" y="1616887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46" id="46"/>
              <p:cNvSpPr txBox="true"/>
              <p:nvPr/>
            </p:nvSpPr>
            <p:spPr>
              <a:xfrm>
                <a:off x="0" y="-19050"/>
                <a:ext cx="4859424" cy="1646437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1099"/>
                  </a:lnSpc>
                </a:pPr>
              </a:p>
            </p:txBody>
          </p:sp>
        </p:grpSp>
        <p:grpSp>
          <p:nvGrpSpPr>
            <p:cNvPr name="Group 47" id="47"/>
            <p:cNvGrpSpPr/>
            <p:nvPr/>
          </p:nvGrpSpPr>
          <p:grpSpPr>
            <a:xfrm rot="0">
              <a:off x="0" y="1201943"/>
              <a:ext cx="1092027" cy="738526"/>
              <a:chOff x="0" y="0"/>
              <a:chExt cx="522305" cy="353229"/>
            </a:xfrm>
          </p:grpSpPr>
          <p:sp>
            <p:nvSpPr>
              <p:cNvPr name="Freeform 48" id="48"/>
              <p:cNvSpPr/>
              <p:nvPr/>
            </p:nvSpPr>
            <p:spPr>
              <a:xfrm flipH="false" flipV="false" rot="0">
                <a:off x="0" y="0"/>
                <a:ext cx="522305" cy="353229"/>
              </a:xfrm>
              <a:custGeom>
                <a:avLst/>
                <a:gdLst/>
                <a:ahLst/>
                <a:cxnLst/>
                <a:rect r="r" b="b" t="t" l="l"/>
                <a:pathLst>
                  <a:path h="353229" w="522305">
                    <a:moveTo>
                      <a:pt x="97690" y="0"/>
                    </a:moveTo>
                    <a:lnTo>
                      <a:pt x="424615" y="0"/>
                    </a:lnTo>
                    <a:cubicBezTo>
                      <a:pt x="478568" y="0"/>
                      <a:pt x="522305" y="43737"/>
                      <a:pt x="522305" y="97690"/>
                    </a:cubicBezTo>
                    <a:lnTo>
                      <a:pt x="522305" y="255539"/>
                    </a:lnTo>
                    <a:cubicBezTo>
                      <a:pt x="522305" y="309492"/>
                      <a:pt x="478568" y="353229"/>
                      <a:pt x="424615" y="353229"/>
                    </a:cubicBezTo>
                    <a:lnTo>
                      <a:pt x="97690" y="353229"/>
                    </a:lnTo>
                    <a:cubicBezTo>
                      <a:pt x="43737" y="353229"/>
                      <a:pt x="0" y="309492"/>
                      <a:pt x="0" y="255539"/>
                    </a:cubicBezTo>
                    <a:lnTo>
                      <a:pt x="0" y="97690"/>
                    </a:lnTo>
                    <a:cubicBezTo>
                      <a:pt x="0" y="43737"/>
                      <a:pt x="43737" y="0"/>
                      <a:pt x="97690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49" id="49"/>
              <p:cNvSpPr txBox="true"/>
              <p:nvPr/>
            </p:nvSpPr>
            <p:spPr>
              <a:xfrm>
                <a:off x="0" y="-76200"/>
                <a:ext cx="522305" cy="429429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7.</a:t>
                </a:r>
              </a:p>
            </p:txBody>
          </p:sp>
        </p:grpSp>
        <p:sp>
          <p:nvSpPr>
            <p:cNvPr name="TextBox 50" id="50"/>
            <p:cNvSpPr txBox="true"/>
            <p:nvPr/>
          </p:nvSpPr>
          <p:spPr>
            <a:xfrm rot="0">
              <a:off x="1792088" y="252763"/>
              <a:ext cx="8445116" cy="29387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Schrijf in het klassenoverzicht hoeveel waterdiertjes jullie hebben gezien. </a:t>
              </a:r>
            </a:p>
            <a:p>
              <a:pPr algn="l">
                <a:lnSpc>
                  <a:spcPts val="2940"/>
                </a:lnSpc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Dit is jullie </a:t>
              </a:r>
              <a:r>
                <a:rPr lang="en-US" sz="2100" b="true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data</a:t>
              </a: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. </a:t>
              </a:r>
            </a:p>
            <a:p>
              <a:pPr algn="l">
                <a:lnSpc>
                  <a:spcPts val="2940"/>
                </a:lnSpc>
              </a:pPr>
            </a:p>
            <a:p>
              <a:pPr algn="l">
                <a:lnSpc>
                  <a:spcPts val="2940"/>
                </a:lnSpc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Tel de data van de hele klas bij elkaar op. </a:t>
              </a:r>
            </a:p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Vul de data online in.</a:t>
              </a:r>
            </a:p>
          </p:txBody>
        </p:sp>
      </p:grpSp>
      <p:sp>
        <p:nvSpPr>
          <p:cNvPr name="TextBox 51" id="51"/>
          <p:cNvSpPr txBox="true"/>
          <p:nvPr/>
        </p:nvSpPr>
        <p:spPr>
          <a:xfrm rot="1156479">
            <a:off x="11796395" y="7400975"/>
            <a:ext cx="3026636" cy="2043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81"/>
              </a:lnSpc>
            </a:pPr>
            <a:r>
              <a:rPr lang="en-US" sz="5843">
                <a:solidFill>
                  <a:srgbClr val="39637B"/>
                </a:solidFill>
                <a:latin typeface="Sweet Apricot"/>
                <a:ea typeface="Sweet Apricot"/>
                <a:cs typeface="Sweet Apricot"/>
                <a:sym typeface="Sweet Apricot"/>
              </a:rPr>
              <a:t>1... 2... 3... 4... 5...</a:t>
            </a:r>
          </a:p>
        </p:txBody>
      </p:sp>
      <p:grpSp>
        <p:nvGrpSpPr>
          <p:cNvPr name="Group 52" id="52"/>
          <p:cNvGrpSpPr/>
          <p:nvPr/>
        </p:nvGrpSpPr>
        <p:grpSpPr>
          <a:xfrm rot="0">
            <a:off x="9285076" y="3204483"/>
            <a:ext cx="7974224" cy="952500"/>
            <a:chOff x="0" y="0"/>
            <a:chExt cx="10632298" cy="1270000"/>
          </a:xfrm>
        </p:grpSpPr>
        <p:grpSp>
          <p:nvGrpSpPr>
            <p:cNvPr name="Group 53" id="53"/>
            <p:cNvGrpSpPr/>
            <p:nvPr/>
          </p:nvGrpSpPr>
          <p:grpSpPr>
            <a:xfrm rot="0">
              <a:off x="472298" y="0"/>
              <a:ext cx="10160000" cy="1270000"/>
              <a:chOff x="0" y="0"/>
              <a:chExt cx="4453550" cy="556694"/>
            </a:xfrm>
          </p:grpSpPr>
          <p:sp>
            <p:nvSpPr>
              <p:cNvPr name="Freeform 54" id="54"/>
              <p:cNvSpPr/>
              <p:nvPr/>
            </p:nvSpPr>
            <p:spPr>
              <a:xfrm flipH="false" flipV="false" rot="0">
                <a:off x="0" y="0"/>
                <a:ext cx="4453549" cy="556694"/>
              </a:xfrm>
              <a:custGeom>
                <a:avLst/>
                <a:gdLst/>
                <a:ahLst/>
                <a:cxnLst/>
                <a:rect r="r" b="b" t="t" l="l"/>
                <a:pathLst>
                  <a:path h="556694" w="4453549">
                    <a:moveTo>
                      <a:pt x="10500" y="0"/>
                    </a:moveTo>
                    <a:lnTo>
                      <a:pt x="4443049" y="0"/>
                    </a:lnTo>
                    <a:cubicBezTo>
                      <a:pt x="4445834" y="0"/>
                      <a:pt x="4448505" y="1106"/>
                      <a:pt x="4450474" y="3075"/>
                    </a:cubicBezTo>
                    <a:cubicBezTo>
                      <a:pt x="4452443" y="5045"/>
                      <a:pt x="4453549" y="7715"/>
                      <a:pt x="4453549" y="10500"/>
                    </a:cubicBezTo>
                    <a:lnTo>
                      <a:pt x="4453549" y="546194"/>
                    </a:lnTo>
                    <a:cubicBezTo>
                      <a:pt x="4453549" y="548978"/>
                      <a:pt x="4452443" y="551649"/>
                      <a:pt x="4450474" y="553618"/>
                    </a:cubicBezTo>
                    <a:cubicBezTo>
                      <a:pt x="4448505" y="555587"/>
                      <a:pt x="4445834" y="556694"/>
                      <a:pt x="4443049" y="556694"/>
                    </a:cubicBezTo>
                    <a:lnTo>
                      <a:pt x="10500" y="556694"/>
                    </a:lnTo>
                    <a:cubicBezTo>
                      <a:pt x="7715" y="556694"/>
                      <a:pt x="5045" y="555587"/>
                      <a:pt x="3075" y="553618"/>
                    </a:cubicBezTo>
                    <a:cubicBezTo>
                      <a:pt x="1106" y="551649"/>
                      <a:pt x="0" y="548978"/>
                      <a:pt x="0" y="546194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55" id="55"/>
              <p:cNvSpPr txBox="true"/>
              <p:nvPr/>
            </p:nvSpPr>
            <p:spPr>
              <a:xfrm>
                <a:off x="0" y="-19050"/>
                <a:ext cx="4453550" cy="575744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1099"/>
                  </a:lnSpc>
                </a:pPr>
              </a:p>
            </p:txBody>
          </p:sp>
        </p:grpSp>
        <p:grpSp>
          <p:nvGrpSpPr>
            <p:cNvPr name="Group 56" id="56"/>
            <p:cNvGrpSpPr/>
            <p:nvPr/>
          </p:nvGrpSpPr>
          <p:grpSpPr>
            <a:xfrm rot="0">
              <a:off x="0" y="267852"/>
              <a:ext cx="1191549" cy="738526"/>
              <a:chOff x="0" y="0"/>
              <a:chExt cx="522305" cy="323726"/>
            </a:xfrm>
          </p:grpSpPr>
          <p:sp>
            <p:nvSpPr>
              <p:cNvPr name="Freeform 57" id="57"/>
              <p:cNvSpPr/>
              <p:nvPr/>
            </p:nvSpPr>
            <p:spPr>
              <a:xfrm flipH="false" flipV="false" rot="0">
                <a:off x="0" y="0"/>
                <a:ext cx="522305" cy="323726"/>
              </a:xfrm>
              <a:custGeom>
                <a:avLst/>
                <a:gdLst/>
                <a:ahLst/>
                <a:cxnLst/>
                <a:rect r="r" b="b" t="t" l="l"/>
                <a:pathLst>
                  <a:path h="323726" w="522305">
                    <a:moveTo>
                      <a:pt x="89531" y="0"/>
                    </a:moveTo>
                    <a:lnTo>
                      <a:pt x="432775" y="0"/>
                    </a:lnTo>
                    <a:cubicBezTo>
                      <a:pt x="456520" y="0"/>
                      <a:pt x="479292" y="9433"/>
                      <a:pt x="496082" y="26223"/>
                    </a:cubicBezTo>
                    <a:cubicBezTo>
                      <a:pt x="512873" y="43013"/>
                      <a:pt x="522305" y="65786"/>
                      <a:pt x="522305" y="89531"/>
                    </a:cubicBezTo>
                    <a:lnTo>
                      <a:pt x="522305" y="234196"/>
                    </a:lnTo>
                    <a:cubicBezTo>
                      <a:pt x="522305" y="283642"/>
                      <a:pt x="482221" y="323726"/>
                      <a:pt x="432775" y="323726"/>
                    </a:cubicBezTo>
                    <a:lnTo>
                      <a:pt x="89531" y="323726"/>
                    </a:lnTo>
                    <a:cubicBezTo>
                      <a:pt x="65786" y="323726"/>
                      <a:pt x="43013" y="314294"/>
                      <a:pt x="26223" y="297504"/>
                    </a:cubicBezTo>
                    <a:cubicBezTo>
                      <a:pt x="9433" y="280713"/>
                      <a:pt x="0" y="257941"/>
                      <a:pt x="0" y="234196"/>
                    </a:cubicBezTo>
                    <a:lnTo>
                      <a:pt x="0" y="89531"/>
                    </a:lnTo>
                    <a:cubicBezTo>
                      <a:pt x="0" y="65786"/>
                      <a:pt x="9433" y="43013"/>
                      <a:pt x="26223" y="26223"/>
                    </a:cubicBezTo>
                    <a:cubicBezTo>
                      <a:pt x="43013" y="9433"/>
                      <a:pt x="65786" y="0"/>
                      <a:pt x="89531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58" id="58"/>
              <p:cNvSpPr txBox="true"/>
              <p:nvPr/>
            </p:nvSpPr>
            <p:spPr>
              <a:xfrm>
                <a:off x="0" y="-76200"/>
                <a:ext cx="522305" cy="399926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6.</a:t>
                </a:r>
              </a:p>
            </p:txBody>
          </p:sp>
        </p:grpSp>
        <p:sp>
          <p:nvSpPr>
            <p:cNvPr name="TextBox 59" id="59"/>
            <p:cNvSpPr txBox="true"/>
            <p:nvPr/>
          </p:nvSpPr>
          <p:spPr>
            <a:xfrm rot="0">
              <a:off x="1841849" y="329515"/>
              <a:ext cx="8445116" cy="4622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Herhaal vanaf stap 2.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D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250795" y="2001008"/>
            <a:ext cx="11371775" cy="6908354"/>
          </a:xfrm>
          <a:custGeom>
            <a:avLst/>
            <a:gdLst/>
            <a:ahLst/>
            <a:cxnLst/>
            <a:rect r="r" b="b" t="t" l="l"/>
            <a:pathLst>
              <a:path h="6908354" w="11371775">
                <a:moveTo>
                  <a:pt x="0" y="0"/>
                </a:moveTo>
                <a:lnTo>
                  <a:pt x="11371775" y="0"/>
                </a:lnTo>
                <a:lnTo>
                  <a:pt x="11371775" y="6908353"/>
                </a:lnTo>
                <a:lnTo>
                  <a:pt x="0" y="69083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31038">
            <a:off x="12538818" y="5355736"/>
            <a:ext cx="3490379" cy="3943931"/>
          </a:xfrm>
          <a:custGeom>
            <a:avLst/>
            <a:gdLst/>
            <a:ahLst/>
            <a:cxnLst/>
            <a:rect r="r" b="b" t="t" l="l"/>
            <a:pathLst>
              <a:path h="3943931" w="3490379">
                <a:moveTo>
                  <a:pt x="0" y="0"/>
                </a:moveTo>
                <a:lnTo>
                  <a:pt x="3490379" y="0"/>
                </a:lnTo>
                <a:lnTo>
                  <a:pt x="3490379" y="3943931"/>
                </a:lnTo>
                <a:lnTo>
                  <a:pt x="0" y="39439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331038">
            <a:off x="4935785" y="933326"/>
            <a:ext cx="2518395" cy="2845644"/>
          </a:xfrm>
          <a:custGeom>
            <a:avLst/>
            <a:gdLst/>
            <a:ahLst/>
            <a:cxnLst/>
            <a:rect r="r" b="b" t="t" l="l"/>
            <a:pathLst>
              <a:path h="2845644" w="2518395">
                <a:moveTo>
                  <a:pt x="0" y="0"/>
                </a:moveTo>
                <a:lnTo>
                  <a:pt x="2518395" y="0"/>
                </a:lnTo>
                <a:lnTo>
                  <a:pt x="2518395" y="2845644"/>
                </a:lnTo>
                <a:lnTo>
                  <a:pt x="0" y="2845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17191">
            <a:off x="2857988" y="2024271"/>
            <a:ext cx="2122454" cy="2398254"/>
          </a:xfrm>
          <a:custGeom>
            <a:avLst/>
            <a:gdLst/>
            <a:ahLst/>
            <a:cxnLst/>
            <a:rect r="r" b="b" t="t" l="l"/>
            <a:pathLst>
              <a:path h="2398254" w="2122454">
                <a:moveTo>
                  <a:pt x="0" y="0"/>
                </a:moveTo>
                <a:lnTo>
                  <a:pt x="2122454" y="0"/>
                </a:lnTo>
                <a:lnTo>
                  <a:pt x="2122454" y="2398254"/>
                </a:lnTo>
                <a:lnTo>
                  <a:pt x="0" y="2398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051549" y="4786042"/>
            <a:ext cx="9770267" cy="1719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38"/>
              </a:lnSpc>
            </a:pPr>
            <a:r>
              <a:rPr lang="en-US" sz="13821" spc="953">
                <a:solidFill>
                  <a:srgbClr val="39637B"/>
                </a:solidFill>
                <a:latin typeface="Sweet Apricot"/>
                <a:ea typeface="Sweet Apricot"/>
                <a:cs typeface="Sweet Apricot"/>
                <a:sym typeface="Sweet Apricot"/>
              </a:rPr>
              <a:t>SUCCES!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D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1499" y="5868945"/>
            <a:ext cx="6168530" cy="1362439"/>
            <a:chOff x="0" y="0"/>
            <a:chExt cx="1746532" cy="38575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46532" cy="385755"/>
            </a:xfrm>
            <a:custGeom>
              <a:avLst/>
              <a:gdLst/>
              <a:ahLst/>
              <a:cxnLst/>
              <a:rect r="r" b="b" t="t" l="l"/>
              <a:pathLst>
                <a:path h="385755" w="1746532">
                  <a:moveTo>
                    <a:pt x="64008" y="0"/>
                  </a:moveTo>
                  <a:lnTo>
                    <a:pt x="1682523" y="0"/>
                  </a:lnTo>
                  <a:cubicBezTo>
                    <a:pt x="1717874" y="0"/>
                    <a:pt x="1746532" y="28658"/>
                    <a:pt x="1746532" y="64008"/>
                  </a:cubicBezTo>
                  <a:lnTo>
                    <a:pt x="1746532" y="321747"/>
                  </a:lnTo>
                  <a:cubicBezTo>
                    <a:pt x="1746532" y="357098"/>
                    <a:pt x="1717874" y="385755"/>
                    <a:pt x="1682523" y="385755"/>
                  </a:cubicBezTo>
                  <a:lnTo>
                    <a:pt x="64008" y="385755"/>
                  </a:lnTo>
                  <a:cubicBezTo>
                    <a:pt x="47032" y="385755"/>
                    <a:pt x="30752" y="379011"/>
                    <a:pt x="18748" y="367008"/>
                  </a:cubicBezTo>
                  <a:cubicBezTo>
                    <a:pt x="6744" y="355004"/>
                    <a:pt x="0" y="338723"/>
                    <a:pt x="0" y="321747"/>
                  </a:cubicBezTo>
                  <a:lnTo>
                    <a:pt x="0" y="64008"/>
                  </a:lnTo>
                  <a:cubicBezTo>
                    <a:pt x="0" y="28658"/>
                    <a:pt x="28658" y="0"/>
                    <a:pt x="6400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04775"/>
              <a:ext cx="1746532" cy="4905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7279"/>
                </a:lnSpc>
              </a:pPr>
              <a:r>
                <a:rPr lang="en-US" b="true" sz="5199">
                  <a:solidFill>
                    <a:srgbClr val="39637B"/>
                  </a:solidFill>
                  <a:latin typeface="Cabin Sketch Bold"/>
                  <a:ea typeface="Cabin Sketch Bold"/>
                  <a:cs typeface="Cabin Sketch Bold"/>
                  <a:sym typeface="Cabin Sketch Bold"/>
                </a:rPr>
                <a:t>TERUG IN DE KLAS</a:t>
              </a: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491499" y="1876425"/>
            <a:ext cx="10567692" cy="15467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19"/>
              </a:lnSpc>
            </a:pPr>
            <a:r>
              <a:rPr lang="en-US" sz="12998" spc="896">
                <a:solidFill>
                  <a:srgbClr val="39637B"/>
                </a:solidFill>
                <a:latin typeface="Sweet Apricot"/>
                <a:ea typeface="Sweet Apricot"/>
                <a:cs typeface="Sweet Apricot"/>
                <a:sym typeface="Sweet Apricot"/>
              </a:rPr>
              <a:t>LESKOFFER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91499" y="3454567"/>
            <a:ext cx="14861112" cy="1893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38"/>
              </a:lnSpc>
            </a:pPr>
            <a:r>
              <a:rPr lang="en-US" sz="15998" spc="1103">
                <a:solidFill>
                  <a:srgbClr val="39637B"/>
                </a:solidFill>
                <a:latin typeface="Sweet Apricot"/>
                <a:ea typeface="Sweet Apricot"/>
                <a:cs typeface="Sweet Apricot"/>
                <a:sym typeface="Sweet Apricot"/>
              </a:rPr>
              <a:t>WATERKWALITEIT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1211930" y="6429437"/>
            <a:ext cx="2539332" cy="3278320"/>
          </a:xfrm>
          <a:custGeom>
            <a:avLst/>
            <a:gdLst/>
            <a:ahLst/>
            <a:cxnLst/>
            <a:rect r="r" b="b" t="t" l="l"/>
            <a:pathLst>
              <a:path h="3278320" w="2539332">
                <a:moveTo>
                  <a:pt x="0" y="0"/>
                </a:moveTo>
                <a:lnTo>
                  <a:pt x="2539332" y="0"/>
                </a:lnTo>
                <a:lnTo>
                  <a:pt x="2539332" y="3278320"/>
                </a:lnTo>
                <a:lnTo>
                  <a:pt x="0" y="32783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5400000">
            <a:off x="13195710" y="7030421"/>
            <a:ext cx="4237451" cy="2076351"/>
          </a:xfrm>
          <a:custGeom>
            <a:avLst/>
            <a:gdLst/>
            <a:ahLst/>
            <a:cxnLst/>
            <a:rect r="r" b="b" t="t" l="l"/>
            <a:pathLst>
              <a:path h="2076351" w="4237451">
                <a:moveTo>
                  <a:pt x="0" y="0"/>
                </a:moveTo>
                <a:lnTo>
                  <a:pt x="4237450" y="0"/>
                </a:lnTo>
                <a:lnTo>
                  <a:pt x="4237450" y="2076351"/>
                </a:lnTo>
                <a:lnTo>
                  <a:pt x="0" y="2076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>
  <p:cSld>
    <p:bg>
      <p:bgPr>
        <a:solidFill>
          <a:srgbClr val="BBD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2131635"/>
          <a:ext cx="16230600" cy="7118359"/>
        </p:xfrm>
        <a:graphic>
          <a:graphicData uri="http://schemas.openxmlformats.org/drawingml/2006/table">
            <a:tbl>
              <a:tblPr/>
              <a:tblGrid>
                <a:gridCol w="3568980"/>
                <a:gridCol w="1705704"/>
                <a:gridCol w="1705704"/>
                <a:gridCol w="1705704"/>
                <a:gridCol w="1705704"/>
                <a:gridCol w="1705704"/>
                <a:gridCol w="1705704"/>
                <a:gridCol w="2427395"/>
              </a:tblGrid>
              <a:tr h="80454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true">
                          <a:solidFill>
                            <a:srgbClr val="39637B"/>
                          </a:solidFill>
                          <a:latin typeface="Comic Sans Bold"/>
                          <a:ea typeface="Comic Sans Bold"/>
                          <a:cs typeface="Comic Sans Bold"/>
                          <a:sym typeface="Comic Sans Bold"/>
                        </a:rPr>
                        <a:t>Waterdiertje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true">
                          <a:solidFill>
                            <a:srgbClr val="39637B"/>
                          </a:solidFill>
                          <a:latin typeface="Comic Sans Bold"/>
                          <a:ea typeface="Comic Sans Bold"/>
                          <a:cs typeface="Comic Sans Bold"/>
                          <a:sym typeface="Comic Sans Bold"/>
                        </a:rPr>
                        <a:t>Groepje 1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true">
                          <a:solidFill>
                            <a:srgbClr val="39637B"/>
                          </a:solidFill>
                          <a:latin typeface="Comic Sans Bold"/>
                          <a:ea typeface="Comic Sans Bold"/>
                          <a:cs typeface="Comic Sans Bold"/>
                          <a:sym typeface="Comic Sans Bold"/>
                        </a:rPr>
                        <a:t>Groepje 2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true">
                          <a:solidFill>
                            <a:srgbClr val="39637B"/>
                          </a:solidFill>
                          <a:latin typeface="Comic Sans Bold"/>
                          <a:ea typeface="Comic Sans Bold"/>
                          <a:cs typeface="Comic Sans Bold"/>
                          <a:sym typeface="Comic Sans Bold"/>
                        </a:rPr>
                        <a:t>Groepje 3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true">
                          <a:solidFill>
                            <a:srgbClr val="39637B"/>
                          </a:solidFill>
                          <a:latin typeface="Comic Sans Bold"/>
                          <a:ea typeface="Comic Sans Bold"/>
                          <a:cs typeface="Comic Sans Bold"/>
                          <a:sym typeface="Comic Sans Bold"/>
                        </a:rPr>
                        <a:t>Groepje 4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true">
                          <a:solidFill>
                            <a:srgbClr val="39637B"/>
                          </a:solidFill>
                          <a:latin typeface="Comic Sans Bold"/>
                          <a:ea typeface="Comic Sans Bold"/>
                          <a:cs typeface="Comic Sans Bold"/>
                          <a:sym typeface="Comic Sans Bold"/>
                        </a:rPr>
                        <a:t>Groepje 5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true">
                          <a:solidFill>
                            <a:srgbClr val="39637B"/>
                          </a:solidFill>
                          <a:latin typeface="Comic Sans Bold"/>
                          <a:ea typeface="Comic Sans Bold"/>
                          <a:cs typeface="Comic Sans Bold"/>
                          <a:sym typeface="Comic Sans Bold"/>
                        </a:rPr>
                        <a:t>Groepje 6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true">
                          <a:solidFill>
                            <a:srgbClr val="39637B"/>
                          </a:solidFill>
                          <a:latin typeface="Comic Sans Bold"/>
                          <a:ea typeface="Comic Sans Bold"/>
                          <a:cs typeface="Comic Sans Bold"/>
                          <a:sym typeface="Comic Sans Bold"/>
                        </a:rPr>
                        <a:t>Totaal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FF2"/>
                    </a:solidFill>
                  </a:tcPr>
                </a:tc>
              </a:tr>
              <a:tr h="884753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FF2"/>
                    </a:solidFill>
                  </a:tcPr>
                </a:tc>
              </a:tr>
              <a:tr h="894593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FF2"/>
                    </a:solidFill>
                  </a:tcPr>
                </a:tc>
              </a:tr>
              <a:tr h="90159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FF2"/>
                    </a:solidFill>
                  </a:tcPr>
                </a:tc>
              </a:tr>
              <a:tr h="90159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FF2"/>
                    </a:solidFill>
                  </a:tcPr>
                </a:tc>
              </a:tr>
              <a:tr h="88638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FF2"/>
                    </a:solidFill>
                  </a:tcPr>
                </a:tc>
              </a:tr>
              <a:tr h="88638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FF2"/>
                    </a:solidFill>
                  </a:tcPr>
                </a:tc>
              </a:tr>
              <a:tr h="958518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FF2"/>
                    </a:solidFill>
                  </a:tcPr>
                </a:tc>
              </a:tr>
            </a:tbl>
          </a:graphicData>
        </a:graphic>
      </p:graphicFrame>
      <p:sp>
        <p:nvSpPr>
          <p:cNvPr name="TextBox 3" id="3"/>
          <p:cNvSpPr txBox="true"/>
          <p:nvPr/>
        </p:nvSpPr>
        <p:spPr>
          <a:xfrm rot="0">
            <a:off x="1100752" y="1162050"/>
            <a:ext cx="10289899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500" spc="322">
                <a:solidFill>
                  <a:srgbClr val="39637B"/>
                </a:solidFill>
                <a:latin typeface="Sweet Apricot"/>
                <a:ea typeface="Sweet Apricot"/>
                <a:cs typeface="Sweet Apricot"/>
                <a:sym typeface="Sweet Apricot"/>
              </a:rPr>
              <a:t>KLASSENOVERZICHT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D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733038" y="1717277"/>
            <a:ext cx="11932318" cy="7248883"/>
          </a:xfrm>
          <a:custGeom>
            <a:avLst/>
            <a:gdLst/>
            <a:ahLst/>
            <a:cxnLst/>
            <a:rect r="r" b="b" t="t" l="l"/>
            <a:pathLst>
              <a:path h="7248883" w="11932318">
                <a:moveTo>
                  <a:pt x="0" y="0"/>
                </a:moveTo>
                <a:lnTo>
                  <a:pt x="11932318" y="0"/>
                </a:lnTo>
                <a:lnTo>
                  <a:pt x="11932318" y="7248883"/>
                </a:lnTo>
                <a:lnTo>
                  <a:pt x="0" y="7248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31038">
            <a:off x="12400903" y="5774674"/>
            <a:ext cx="3490379" cy="3943931"/>
          </a:xfrm>
          <a:custGeom>
            <a:avLst/>
            <a:gdLst/>
            <a:ahLst/>
            <a:cxnLst/>
            <a:rect r="r" b="b" t="t" l="l"/>
            <a:pathLst>
              <a:path h="3943931" w="3490379">
                <a:moveTo>
                  <a:pt x="0" y="0"/>
                </a:moveTo>
                <a:lnTo>
                  <a:pt x="3490379" y="0"/>
                </a:lnTo>
                <a:lnTo>
                  <a:pt x="3490379" y="3943931"/>
                </a:lnTo>
                <a:lnTo>
                  <a:pt x="0" y="39439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331038">
            <a:off x="4335165" y="524213"/>
            <a:ext cx="2518395" cy="2845644"/>
          </a:xfrm>
          <a:custGeom>
            <a:avLst/>
            <a:gdLst/>
            <a:ahLst/>
            <a:cxnLst/>
            <a:rect r="r" b="b" t="t" l="l"/>
            <a:pathLst>
              <a:path h="2845644" w="2518395">
                <a:moveTo>
                  <a:pt x="0" y="0"/>
                </a:moveTo>
                <a:lnTo>
                  <a:pt x="2518395" y="0"/>
                </a:lnTo>
                <a:lnTo>
                  <a:pt x="2518395" y="2845644"/>
                </a:lnTo>
                <a:lnTo>
                  <a:pt x="0" y="2845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17191">
            <a:off x="2382941" y="1576268"/>
            <a:ext cx="2122454" cy="2398254"/>
          </a:xfrm>
          <a:custGeom>
            <a:avLst/>
            <a:gdLst/>
            <a:ahLst/>
            <a:cxnLst/>
            <a:rect r="r" b="b" t="t" l="l"/>
            <a:pathLst>
              <a:path h="2398254" w="2122454">
                <a:moveTo>
                  <a:pt x="0" y="0"/>
                </a:moveTo>
                <a:lnTo>
                  <a:pt x="2122455" y="0"/>
                </a:lnTo>
                <a:lnTo>
                  <a:pt x="2122455" y="2398254"/>
                </a:lnTo>
                <a:lnTo>
                  <a:pt x="0" y="2398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808733" y="3903444"/>
            <a:ext cx="9780928" cy="3048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b="true" sz="6500" spc="448">
                <a:solidFill>
                  <a:srgbClr val="39637B"/>
                </a:solidFill>
                <a:latin typeface="Cabin Sketch Bold"/>
                <a:ea typeface="Cabin Sketch Bold"/>
                <a:cs typeface="Cabin Sketch Bold"/>
                <a:sym typeface="Cabin Sketch Bold"/>
              </a:rPr>
              <a:t>HOEVEEL SOORTEN WATERDIERTJES HEBBEN JULLIE GEVONDEN?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D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733038" y="1717277"/>
            <a:ext cx="11932318" cy="7248883"/>
          </a:xfrm>
          <a:custGeom>
            <a:avLst/>
            <a:gdLst/>
            <a:ahLst/>
            <a:cxnLst/>
            <a:rect r="r" b="b" t="t" l="l"/>
            <a:pathLst>
              <a:path h="7248883" w="11932318">
                <a:moveTo>
                  <a:pt x="0" y="0"/>
                </a:moveTo>
                <a:lnTo>
                  <a:pt x="11932318" y="0"/>
                </a:lnTo>
                <a:lnTo>
                  <a:pt x="11932318" y="7248883"/>
                </a:lnTo>
                <a:lnTo>
                  <a:pt x="0" y="7248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31038">
            <a:off x="12400903" y="5774674"/>
            <a:ext cx="3490379" cy="3943931"/>
          </a:xfrm>
          <a:custGeom>
            <a:avLst/>
            <a:gdLst/>
            <a:ahLst/>
            <a:cxnLst/>
            <a:rect r="r" b="b" t="t" l="l"/>
            <a:pathLst>
              <a:path h="3943931" w="3490379">
                <a:moveTo>
                  <a:pt x="0" y="0"/>
                </a:moveTo>
                <a:lnTo>
                  <a:pt x="3490379" y="0"/>
                </a:lnTo>
                <a:lnTo>
                  <a:pt x="3490379" y="3943931"/>
                </a:lnTo>
                <a:lnTo>
                  <a:pt x="0" y="39439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331038">
            <a:off x="4335165" y="524213"/>
            <a:ext cx="2518395" cy="2845644"/>
          </a:xfrm>
          <a:custGeom>
            <a:avLst/>
            <a:gdLst/>
            <a:ahLst/>
            <a:cxnLst/>
            <a:rect r="r" b="b" t="t" l="l"/>
            <a:pathLst>
              <a:path h="2845644" w="2518395">
                <a:moveTo>
                  <a:pt x="0" y="0"/>
                </a:moveTo>
                <a:lnTo>
                  <a:pt x="2518395" y="0"/>
                </a:lnTo>
                <a:lnTo>
                  <a:pt x="2518395" y="2845644"/>
                </a:lnTo>
                <a:lnTo>
                  <a:pt x="0" y="2845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17191">
            <a:off x="2382941" y="1576268"/>
            <a:ext cx="2122454" cy="2398254"/>
          </a:xfrm>
          <a:custGeom>
            <a:avLst/>
            <a:gdLst/>
            <a:ahLst/>
            <a:cxnLst/>
            <a:rect r="r" b="b" t="t" l="l"/>
            <a:pathLst>
              <a:path h="2398254" w="2122454">
                <a:moveTo>
                  <a:pt x="0" y="0"/>
                </a:moveTo>
                <a:lnTo>
                  <a:pt x="2122455" y="0"/>
                </a:lnTo>
                <a:lnTo>
                  <a:pt x="2122455" y="2398254"/>
                </a:lnTo>
                <a:lnTo>
                  <a:pt x="0" y="2398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808733" y="4076700"/>
            <a:ext cx="9780928" cy="2305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b="true" sz="6500" spc="448">
                <a:solidFill>
                  <a:srgbClr val="39637B"/>
                </a:solidFill>
                <a:latin typeface="Cabin Sketch Bold"/>
                <a:ea typeface="Cabin Sketch Bold"/>
                <a:cs typeface="Cabin Sketch Bold"/>
                <a:sym typeface="Cabin Sketch Bold"/>
              </a:rPr>
              <a:t>HOE SCHOON IS HET WATER WAT JULLIE HEBBEN ONDERZOCHT?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D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733038" y="1717277"/>
            <a:ext cx="11932318" cy="7248883"/>
          </a:xfrm>
          <a:custGeom>
            <a:avLst/>
            <a:gdLst/>
            <a:ahLst/>
            <a:cxnLst/>
            <a:rect r="r" b="b" t="t" l="l"/>
            <a:pathLst>
              <a:path h="7248883" w="11932318">
                <a:moveTo>
                  <a:pt x="0" y="0"/>
                </a:moveTo>
                <a:lnTo>
                  <a:pt x="11932318" y="0"/>
                </a:lnTo>
                <a:lnTo>
                  <a:pt x="11932318" y="7248883"/>
                </a:lnTo>
                <a:lnTo>
                  <a:pt x="0" y="7248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31038">
            <a:off x="12400903" y="5774674"/>
            <a:ext cx="3490379" cy="3943931"/>
          </a:xfrm>
          <a:custGeom>
            <a:avLst/>
            <a:gdLst/>
            <a:ahLst/>
            <a:cxnLst/>
            <a:rect r="r" b="b" t="t" l="l"/>
            <a:pathLst>
              <a:path h="3943931" w="3490379">
                <a:moveTo>
                  <a:pt x="0" y="0"/>
                </a:moveTo>
                <a:lnTo>
                  <a:pt x="3490379" y="0"/>
                </a:lnTo>
                <a:lnTo>
                  <a:pt x="3490379" y="3943931"/>
                </a:lnTo>
                <a:lnTo>
                  <a:pt x="0" y="39439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331038">
            <a:off x="4335165" y="524213"/>
            <a:ext cx="2518395" cy="2845644"/>
          </a:xfrm>
          <a:custGeom>
            <a:avLst/>
            <a:gdLst/>
            <a:ahLst/>
            <a:cxnLst/>
            <a:rect r="r" b="b" t="t" l="l"/>
            <a:pathLst>
              <a:path h="2845644" w="2518395">
                <a:moveTo>
                  <a:pt x="0" y="0"/>
                </a:moveTo>
                <a:lnTo>
                  <a:pt x="2518395" y="0"/>
                </a:lnTo>
                <a:lnTo>
                  <a:pt x="2518395" y="2845644"/>
                </a:lnTo>
                <a:lnTo>
                  <a:pt x="0" y="2845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17191">
            <a:off x="2382941" y="1576268"/>
            <a:ext cx="2122454" cy="2398254"/>
          </a:xfrm>
          <a:custGeom>
            <a:avLst/>
            <a:gdLst/>
            <a:ahLst/>
            <a:cxnLst/>
            <a:rect r="r" b="b" t="t" l="l"/>
            <a:pathLst>
              <a:path h="2398254" w="2122454">
                <a:moveTo>
                  <a:pt x="0" y="0"/>
                </a:moveTo>
                <a:lnTo>
                  <a:pt x="2122455" y="0"/>
                </a:lnTo>
                <a:lnTo>
                  <a:pt x="2122455" y="2398254"/>
                </a:lnTo>
                <a:lnTo>
                  <a:pt x="0" y="2398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808733" y="3903444"/>
            <a:ext cx="9780928" cy="3048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b="true" sz="6500" spc="448">
                <a:solidFill>
                  <a:srgbClr val="39637B"/>
                </a:solidFill>
                <a:latin typeface="Cabin Sketch Bold"/>
                <a:ea typeface="Cabin Sketch Bold"/>
                <a:cs typeface="Cabin Sketch Bold"/>
                <a:sym typeface="Cabin Sketch Bold"/>
              </a:rPr>
              <a:t>IS DAT WATER SCHONER OF VIEZER DAN ANDER WATER OP DE KAART?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1941502" y="1190356"/>
            <a:ext cx="5447709" cy="3170078"/>
            <a:chOff x="0" y="0"/>
            <a:chExt cx="7263612" cy="422677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152982" y="0"/>
              <a:ext cx="6957648" cy="4226771"/>
            </a:xfrm>
            <a:custGeom>
              <a:avLst/>
              <a:gdLst/>
              <a:ahLst/>
              <a:cxnLst/>
              <a:rect r="r" b="b" t="t" l="l"/>
              <a:pathLst>
                <a:path h="4226771" w="6957648">
                  <a:moveTo>
                    <a:pt x="0" y="0"/>
                  </a:moveTo>
                  <a:lnTo>
                    <a:pt x="6957648" y="0"/>
                  </a:lnTo>
                  <a:lnTo>
                    <a:pt x="6957648" y="4226771"/>
                  </a:lnTo>
                  <a:lnTo>
                    <a:pt x="0" y="42267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0" y="1198986"/>
              <a:ext cx="7263612" cy="19812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400"/>
                </a:lnSpc>
              </a:pPr>
              <a:r>
                <a:rPr lang="en-US" b="true" sz="6000" spc="413">
                  <a:solidFill>
                    <a:srgbClr val="39637B"/>
                  </a:solidFill>
                  <a:latin typeface="Cabin Sketch Bold"/>
                  <a:ea typeface="Cabin Sketch Bold"/>
                  <a:cs typeface="Cabin Sketch Bold"/>
                  <a:sym typeface="Cabin Sketch Bold"/>
                </a:rPr>
                <a:t>HOE KAN DAT?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D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733038" y="1717277"/>
            <a:ext cx="11932318" cy="7248883"/>
          </a:xfrm>
          <a:custGeom>
            <a:avLst/>
            <a:gdLst/>
            <a:ahLst/>
            <a:cxnLst/>
            <a:rect r="r" b="b" t="t" l="l"/>
            <a:pathLst>
              <a:path h="7248883" w="11932318">
                <a:moveTo>
                  <a:pt x="0" y="0"/>
                </a:moveTo>
                <a:lnTo>
                  <a:pt x="11932318" y="0"/>
                </a:lnTo>
                <a:lnTo>
                  <a:pt x="11932318" y="7248883"/>
                </a:lnTo>
                <a:lnTo>
                  <a:pt x="0" y="7248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31038">
            <a:off x="12400903" y="5774674"/>
            <a:ext cx="3490379" cy="3943931"/>
          </a:xfrm>
          <a:custGeom>
            <a:avLst/>
            <a:gdLst/>
            <a:ahLst/>
            <a:cxnLst/>
            <a:rect r="r" b="b" t="t" l="l"/>
            <a:pathLst>
              <a:path h="3943931" w="3490379">
                <a:moveTo>
                  <a:pt x="0" y="0"/>
                </a:moveTo>
                <a:lnTo>
                  <a:pt x="3490379" y="0"/>
                </a:lnTo>
                <a:lnTo>
                  <a:pt x="3490379" y="3943931"/>
                </a:lnTo>
                <a:lnTo>
                  <a:pt x="0" y="39439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331038">
            <a:off x="4335165" y="524213"/>
            <a:ext cx="2518395" cy="2845644"/>
          </a:xfrm>
          <a:custGeom>
            <a:avLst/>
            <a:gdLst/>
            <a:ahLst/>
            <a:cxnLst/>
            <a:rect r="r" b="b" t="t" l="l"/>
            <a:pathLst>
              <a:path h="2845644" w="2518395">
                <a:moveTo>
                  <a:pt x="0" y="0"/>
                </a:moveTo>
                <a:lnTo>
                  <a:pt x="2518395" y="0"/>
                </a:lnTo>
                <a:lnTo>
                  <a:pt x="2518395" y="2845644"/>
                </a:lnTo>
                <a:lnTo>
                  <a:pt x="0" y="2845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17191">
            <a:off x="2382941" y="1576268"/>
            <a:ext cx="2122454" cy="2398254"/>
          </a:xfrm>
          <a:custGeom>
            <a:avLst/>
            <a:gdLst/>
            <a:ahLst/>
            <a:cxnLst/>
            <a:rect r="r" b="b" t="t" l="l"/>
            <a:pathLst>
              <a:path h="2398254" w="2122454">
                <a:moveTo>
                  <a:pt x="0" y="0"/>
                </a:moveTo>
                <a:lnTo>
                  <a:pt x="2122455" y="0"/>
                </a:lnTo>
                <a:lnTo>
                  <a:pt x="2122455" y="2398254"/>
                </a:lnTo>
                <a:lnTo>
                  <a:pt x="0" y="2398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808733" y="4646394"/>
            <a:ext cx="9780928" cy="1562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b="true" sz="6500" spc="448">
                <a:solidFill>
                  <a:srgbClr val="39637B"/>
                </a:solidFill>
                <a:latin typeface="Cabin Sketch Bold"/>
                <a:ea typeface="Cabin Sketch Bold"/>
                <a:cs typeface="Cabin Sketch Bold"/>
                <a:sym typeface="Cabin Sketch Bold"/>
              </a:rPr>
              <a:t>WAT HEBBEN JULLIE GELEERD VANDAAG?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D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733038" y="1717277"/>
            <a:ext cx="11932318" cy="7248883"/>
          </a:xfrm>
          <a:custGeom>
            <a:avLst/>
            <a:gdLst/>
            <a:ahLst/>
            <a:cxnLst/>
            <a:rect r="r" b="b" t="t" l="l"/>
            <a:pathLst>
              <a:path h="7248883" w="11932318">
                <a:moveTo>
                  <a:pt x="0" y="0"/>
                </a:moveTo>
                <a:lnTo>
                  <a:pt x="11932318" y="0"/>
                </a:lnTo>
                <a:lnTo>
                  <a:pt x="11932318" y="7248883"/>
                </a:lnTo>
                <a:lnTo>
                  <a:pt x="0" y="7248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31038">
            <a:off x="12400903" y="5774674"/>
            <a:ext cx="3490379" cy="3943931"/>
          </a:xfrm>
          <a:custGeom>
            <a:avLst/>
            <a:gdLst/>
            <a:ahLst/>
            <a:cxnLst/>
            <a:rect r="r" b="b" t="t" l="l"/>
            <a:pathLst>
              <a:path h="3943931" w="3490379">
                <a:moveTo>
                  <a:pt x="0" y="0"/>
                </a:moveTo>
                <a:lnTo>
                  <a:pt x="3490379" y="0"/>
                </a:lnTo>
                <a:lnTo>
                  <a:pt x="3490379" y="3943931"/>
                </a:lnTo>
                <a:lnTo>
                  <a:pt x="0" y="39439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331038">
            <a:off x="4335165" y="524213"/>
            <a:ext cx="2518395" cy="2845644"/>
          </a:xfrm>
          <a:custGeom>
            <a:avLst/>
            <a:gdLst/>
            <a:ahLst/>
            <a:cxnLst/>
            <a:rect r="r" b="b" t="t" l="l"/>
            <a:pathLst>
              <a:path h="2845644" w="2518395">
                <a:moveTo>
                  <a:pt x="0" y="0"/>
                </a:moveTo>
                <a:lnTo>
                  <a:pt x="2518395" y="0"/>
                </a:lnTo>
                <a:lnTo>
                  <a:pt x="2518395" y="2845644"/>
                </a:lnTo>
                <a:lnTo>
                  <a:pt x="0" y="2845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17191">
            <a:off x="2382941" y="1576268"/>
            <a:ext cx="2122454" cy="2398254"/>
          </a:xfrm>
          <a:custGeom>
            <a:avLst/>
            <a:gdLst/>
            <a:ahLst/>
            <a:cxnLst/>
            <a:rect r="r" b="b" t="t" l="l"/>
            <a:pathLst>
              <a:path h="2398254" w="2122454">
                <a:moveTo>
                  <a:pt x="0" y="0"/>
                </a:moveTo>
                <a:lnTo>
                  <a:pt x="2122455" y="0"/>
                </a:lnTo>
                <a:lnTo>
                  <a:pt x="2122455" y="2398254"/>
                </a:lnTo>
                <a:lnTo>
                  <a:pt x="0" y="2398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808733" y="3198705"/>
            <a:ext cx="9780928" cy="2705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b="true" sz="6500" spc="448">
                <a:solidFill>
                  <a:srgbClr val="39637B"/>
                </a:solidFill>
                <a:latin typeface="Cabin Sketch Bold"/>
                <a:ea typeface="Cabin Sketch Bold"/>
                <a:cs typeface="Cabin Sketch Bold"/>
                <a:sym typeface="Cabin Sketch Bold"/>
              </a:rPr>
              <a:t>BEDANKT ONDERZOEKERS!</a:t>
            </a:r>
          </a:p>
          <a:p>
            <a:pPr algn="ctr">
              <a:lnSpc>
                <a:spcPts val="5850"/>
              </a:lnSpc>
            </a:pPr>
          </a:p>
          <a:p>
            <a:pPr algn="ctr">
              <a:lnSpc>
                <a:spcPts val="3599"/>
              </a:lnSpc>
            </a:pPr>
            <a:r>
              <a:rPr lang="en-US" b="true" sz="3999" spc="275">
                <a:solidFill>
                  <a:srgbClr val="39637B"/>
                </a:solidFill>
                <a:latin typeface="Cabin Sketch Bold"/>
                <a:ea typeface="Cabin Sketch Bold"/>
                <a:cs typeface="Cabin Sketch Bold"/>
                <a:sym typeface="Cabin Sketch Bold"/>
              </a:rPr>
              <a:t>MOGELIJK GEMAAKT DOOR: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7123423" y="7358485"/>
            <a:ext cx="3151549" cy="1003317"/>
            <a:chOff x="0" y="0"/>
            <a:chExt cx="4202065" cy="133775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175930" cy="1337755"/>
            </a:xfrm>
            <a:custGeom>
              <a:avLst/>
              <a:gdLst/>
              <a:ahLst/>
              <a:cxnLst/>
              <a:rect r="r" b="b" t="t" l="l"/>
              <a:pathLst>
                <a:path h="1337755" w="1175930">
                  <a:moveTo>
                    <a:pt x="0" y="0"/>
                  </a:moveTo>
                  <a:lnTo>
                    <a:pt x="1175930" y="0"/>
                  </a:lnTo>
                  <a:lnTo>
                    <a:pt x="1175930" y="1337755"/>
                  </a:lnTo>
                  <a:lnTo>
                    <a:pt x="0" y="1337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12753" t="-2342" r="-9560" b="-5176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474303" y="278759"/>
              <a:ext cx="2727762" cy="780238"/>
            </a:xfrm>
            <a:custGeom>
              <a:avLst/>
              <a:gdLst/>
              <a:ahLst/>
              <a:cxnLst/>
              <a:rect r="r" b="b" t="t" l="l"/>
              <a:pathLst>
                <a:path h="780238" w="2727762">
                  <a:moveTo>
                    <a:pt x="0" y="0"/>
                  </a:moveTo>
                  <a:lnTo>
                    <a:pt x="2727762" y="0"/>
                  </a:lnTo>
                  <a:lnTo>
                    <a:pt x="2727762" y="780238"/>
                  </a:lnTo>
                  <a:lnTo>
                    <a:pt x="0" y="7802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9989" t="-227147" r="-10215" b="-267187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526670" y="6322948"/>
            <a:ext cx="4345055" cy="749787"/>
            <a:chOff x="0" y="0"/>
            <a:chExt cx="5793406" cy="99971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3592636" y="0"/>
              <a:ext cx="2200770" cy="968081"/>
            </a:xfrm>
            <a:custGeom>
              <a:avLst/>
              <a:gdLst/>
              <a:ahLst/>
              <a:cxnLst/>
              <a:rect r="r" b="b" t="t" l="l"/>
              <a:pathLst>
                <a:path h="968081" w="2200770">
                  <a:moveTo>
                    <a:pt x="0" y="0"/>
                  </a:moveTo>
                  <a:lnTo>
                    <a:pt x="2200770" y="0"/>
                  </a:lnTo>
                  <a:lnTo>
                    <a:pt x="2200770" y="968081"/>
                  </a:lnTo>
                  <a:lnTo>
                    <a:pt x="0" y="968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267723" cy="999716"/>
            </a:xfrm>
            <a:custGeom>
              <a:avLst/>
              <a:gdLst/>
              <a:ahLst/>
              <a:cxnLst/>
              <a:rect r="r" b="b" t="t" l="l"/>
              <a:pathLst>
                <a:path h="999716" w="3267723">
                  <a:moveTo>
                    <a:pt x="0" y="0"/>
                  </a:moveTo>
                  <a:lnTo>
                    <a:pt x="3267723" y="0"/>
                  </a:lnTo>
                  <a:lnTo>
                    <a:pt x="3267723" y="999716"/>
                  </a:lnTo>
                  <a:lnTo>
                    <a:pt x="0" y="9997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3637" t="0" r="-1009" b="-82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D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828800" y="1028700"/>
            <a:ext cx="146304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D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047187" y="3968485"/>
            <a:ext cx="10193625" cy="1376079"/>
            <a:chOff x="0" y="0"/>
            <a:chExt cx="5567810" cy="7516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567811" cy="751621"/>
            </a:xfrm>
            <a:custGeom>
              <a:avLst/>
              <a:gdLst/>
              <a:ahLst/>
              <a:cxnLst/>
              <a:rect r="r" b="b" t="t" l="l"/>
              <a:pathLst>
                <a:path h="751621" w="5567811">
                  <a:moveTo>
                    <a:pt x="7849" y="0"/>
                  </a:moveTo>
                  <a:lnTo>
                    <a:pt x="5559961" y="0"/>
                  </a:lnTo>
                  <a:cubicBezTo>
                    <a:pt x="5564296" y="0"/>
                    <a:pt x="5567811" y="3514"/>
                    <a:pt x="5567811" y="7849"/>
                  </a:cubicBezTo>
                  <a:lnTo>
                    <a:pt x="5567811" y="743772"/>
                  </a:lnTo>
                  <a:cubicBezTo>
                    <a:pt x="5567811" y="745854"/>
                    <a:pt x="5566983" y="747851"/>
                    <a:pt x="5565511" y="749322"/>
                  </a:cubicBezTo>
                  <a:cubicBezTo>
                    <a:pt x="5564039" y="750794"/>
                    <a:pt x="5562043" y="751621"/>
                    <a:pt x="5559961" y="751621"/>
                  </a:cubicBezTo>
                  <a:lnTo>
                    <a:pt x="7849" y="751621"/>
                  </a:lnTo>
                  <a:cubicBezTo>
                    <a:pt x="3514" y="751621"/>
                    <a:pt x="0" y="748107"/>
                    <a:pt x="0" y="743772"/>
                  </a:cubicBezTo>
                  <a:lnTo>
                    <a:pt x="0" y="7849"/>
                  </a:lnTo>
                  <a:cubicBezTo>
                    <a:pt x="0" y="3514"/>
                    <a:pt x="3514" y="0"/>
                    <a:pt x="7849" y="0"/>
                  </a:cubicBezTo>
                  <a:close/>
                </a:path>
              </a:pathLst>
            </a:custGeom>
            <a:solidFill>
              <a:srgbClr val="FFFFFF"/>
            </a:solidFill>
            <a:ln w="1905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567810" cy="789721"/>
            </a:xfrm>
            <a:prstGeom prst="rect">
              <a:avLst/>
            </a:prstGeom>
          </p:spPr>
          <p:txBody>
            <a:bodyPr anchor="ctr" rtlCol="false" tIns="21000" lIns="21000" bIns="21000" rIns="21000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0E0F1A"/>
                  </a:solidFill>
                  <a:latin typeface="Comic Sans"/>
                  <a:ea typeface="Comic Sans"/>
                  <a:cs typeface="Comic Sans"/>
                  <a:sym typeface="Comic Sans"/>
                </a:rPr>
                <a:t>Jullie gaan naar water bij jullie in de buurt. 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0E0F1A"/>
                  </a:solidFill>
                  <a:latin typeface="Comic Sans"/>
                  <a:ea typeface="Comic Sans"/>
                  <a:cs typeface="Comic Sans"/>
                  <a:sym typeface="Comic Sans"/>
                </a:rPr>
                <a:t>Daar onderzoeken jullie in groepjes welke waterdiertjes er leven.</a:t>
              </a: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5486400" y="6412022"/>
            <a:ext cx="7315200" cy="2846278"/>
          </a:xfrm>
          <a:custGeom>
            <a:avLst/>
            <a:gdLst/>
            <a:ahLst/>
            <a:cxnLst/>
            <a:rect r="r" b="b" t="t" l="l"/>
            <a:pathLst>
              <a:path h="2846278" w="7315200">
                <a:moveTo>
                  <a:pt x="0" y="0"/>
                </a:moveTo>
                <a:lnTo>
                  <a:pt x="7315200" y="0"/>
                </a:lnTo>
                <a:lnTo>
                  <a:pt x="7315200" y="2846278"/>
                </a:lnTo>
                <a:lnTo>
                  <a:pt x="0" y="28462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100752" y="1238250"/>
            <a:ext cx="11727064" cy="1196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877"/>
              </a:lnSpc>
            </a:pPr>
            <a:r>
              <a:rPr lang="en-US" sz="9247" spc="397">
                <a:solidFill>
                  <a:srgbClr val="39637B"/>
                </a:solidFill>
                <a:latin typeface="Sweet Apricot"/>
                <a:ea typeface="Sweet Apricot"/>
                <a:cs typeface="Sweet Apricot"/>
                <a:sym typeface="Sweet Apricot"/>
              </a:rPr>
              <a:t>WAT GAAN JULLIE DOEN?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6836191" y="3457501"/>
            <a:ext cx="4615617" cy="637667"/>
            <a:chOff x="0" y="0"/>
            <a:chExt cx="2521074" cy="34829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521074" cy="348297"/>
            </a:xfrm>
            <a:custGeom>
              <a:avLst/>
              <a:gdLst/>
              <a:ahLst/>
              <a:cxnLst/>
              <a:rect r="r" b="b" t="t" l="l"/>
              <a:pathLst>
                <a:path h="348297" w="2521074">
                  <a:moveTo>
                    <a:pt x="17335" y="0"/>
                  </a:moveTo>
                  <a:lnTo>
                    <a:pt x="2503739" y="0"/>
                  </a:lnTo>
                  <a:cubicBezTo>
                    <a:pt x="2513313" y="0"/>
                    <a:pt x="2521074" y="7761"/>
                    <a:pt x="2521074" y="17335"/>
                  </a:cubicBezTo>
                  <a:lnTo>
                    <a:pt x="2521074" y="330963"/>
                  </a:lnTo>
                  <a:cubicBezTo>
                    <a:pt x="2521074" y="340536"/>
                    <a:pt x="2513313" y="348297"/>
                    <a:pt x="2503739" y="348297"/>
                  </a:cubicBezTo>
                  <a:lnTo>
                    <a:pt x="17335" y="348297"/>
                  </a:lnTo>
                  <a:cubicBezTo>
                    <a:pt x="7761" y="348297"/>
                    <a:pt x="0" y="340536"/>
                    <a:pt x="0" y="330963"/>
                  </a:cubicBezTo>
                  <a:lnTo>
                    <a:pt x="0" y="17335"/>
                  </a:lnTo>
                  <a:cubicBezTo>
                    <a:pt x="0" y="7761"/>
                    <a:pt x="7761" y="0"/>
                    <a:pt x="17335" y="0"/>
                  </a:cubicBezTo>
                  <a:close/>
                </a:path>
              </a:pathLst>
            </a:custGeom>
            <a:solidFill>
              <a:srgbClr val="FBA54C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76200"/>
              <a:ext cx="2521074" cy="424497"/>
            </a:xfrm>
            <a:prstGeom prst="rect">
              <a:avLst/>
            </a:prstGeom>
          </p:spPr>
          <p:txBody>
            <a:bodyPr anchor="ctr" rtlCol="false" tIns="21000" lIns="21000" bIns="21000" rIns="21000"/>
            <a:lstStyle/>
            <a:p>
              <a:pPr algn="ctr">
                <a:lnSpc>
                  <a:spcPts val="4941"/>
                </a:lnSpc>
              </a:pPr>
              <a:r>
                <a:rPr lang="en-US" b="true" sz="3529">
                  <a:solidFill>
                    <a:srgbClr val="FFFFFF"/>
                  </a:solidFill>
                  <a:latin typeface="Cabin Sketch Bold"/>
                  <a:ea typeface="Cabin Sketch Bold"/>
                  <a:cs typeface="Cabin Sketch Bold"/>
                  <a:sym typeface="Cabin Sketch Bold"/>
                </a:rPr>
                <a:t>ONDERZOEKEN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D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00752" y="1238250"/>
            <a:ext cx="11727064" cy="1196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877"/>
              </a:lnSpc>
            </a:pPr>
            <a:r>
              <a:rPr lang="en-US" sz="9247" spc="397">
                <a:solidFill>
                  <a:srgbClr val="39637B"/>
                </a:solidFill>
                <a:latin typeface="Sweet Apricot"/>
                <a:ea typeface="Sweet Apricot"/>
                <a:cs typeface="Sweet Apricot"/>
                <a:sym typeface="Sweet Apricot"/>
              </a:rPr>
              <a:t>HOE DOE JE DAT?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9285076" y="3204483"/>
            <a:ext cx="7974224" cy="952500"/>
            <a:chOff x="0" y="0"/>
            <a:chExt cx="10632298" cy="12700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472298" y="0"/>
              <a:ext cx="10160000" cy="1270000"/>
              <a:chOff x="0" y="0"/>
              <a:chExt cx="4162083" cy="52026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4162083" cy="520260"/>
              </a:xfrm>
              <a:custGeom>
                <a:avLst/>
                <a:gdLst/>
                <a:ahLst/>
                <a:cxnLst/>
                <a:rect r="r" b="b" t="t" l="l"/>
                <a:pathLst>
                  <a:path h="520260" w="4162083">
                    <a:moveTo>
                      <a:pt x="10500" y="0"/>
                    </a:moveTo>
                    <a:lnTo>
                      <a:pt x="4151583" y="0"/>
                    </a:lnTo>
                    <a:cubicBezTo>
                      <a:pt x="4154368" y="0"/>
                      <a:pt x="4157039" y="1106"/>
                      <a:pt x="4159008" y="3075"/>
                    </a:cubicBezTo>
                    <a:cubicBezTo>
                      <a:pt x="4160977" y="5045"/>
                      <a:pt x="4162083" y="7715"/>
                      <a:pt x="4162083" y="10500"/>
                    </a:cubicBezTo>
                    <a:lnTo>
                      <a:pt x="4162083" y="509760"/>
                    </a:lnTo>
                    <a:cubicBezTo>
                      <a:pt x="4162083" y="512545"/>
                      <a:pt x="4160977" y="515216"/>
                      <a:pt x="4159008" y="517185"/>
                    </a:cubicBezTo>
                    <a:cubicBezTo>
                      <a:pt x="4157039" y="519154"/>
                      <a:pt x="4154368" y="520260"/>
                      <a:pt x="4151583" y="520260"/>
                    </a:cubicBezTo>
                    <a:lnTo>
                      <a:pt x="10500" y="520260"/>
                    </a:lnTo>
                    <a:cubicBezTo>
                      <a:pt x="7715" y="520260"/>
                      <a:pt x="5045" y="519154"/>
                      <a:pt x="3075" y="517185"/>
                    </a:cubicBezTo>
                    <a:cubicBezTo>
                      <a:pt x="1106" y="515216"/>
                      <a:pt x="0" y="512545"/>
                      <a:pt x="0" y="509760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19050"/>
                <a:ext cx="4162083" cy="539310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1099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242141"/>
              <a:ext cx="1274992" cy="785718"/>
              <a:chOff x="0" y="0"/>
              <a:chExt cx="522305" cy="321872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3671" y="0"/>
                    </a:moveTo>
                    <a:lnTo>
                      <a:pt x="438634" y="0"/>
                    </a:lnTo>
                    <a:cubicBezTo>
                      <a:pt x="460825" y="0"/>
                      <a:pt x="482107" y="8815"/>
                      <a:pt x="497799" y="24507"/>
                    </a:cubicBezTo>
                    <a:cubicBezTo>
                      <a:pt x="513490" y="40198"/>
                      <a:pt x="522305" y="61480"/>
                      <a:pt x="522305" y="83671"/>
                    </a:cubicBezTo>
                    <a:lnTo>
                      <a:pt x="522305" y="238201"/>
                    </a:lnTo>
                    <a:cubicBezTo>
                      <a:pt x="522305" y="284411"/>
                      <a:pt x="484844" y="321872"/>
                      <a:pt x="438634" y="321872"/>
                    </a:cubicBezTo>
                    <a:lnTo>
                      <a:pt x="83671" y="321872"/>
                    </a:lnTo>
                    <a:cubicBezTo>
                      <a:pt x="37461" y="321872"/>
                      <a:pt x="0" y="284411"/>
                      <a:pt x="0" y="238201"/>
                    </a:cubicBezTo>
                    <a:lnTo>
                      <a:pt x="0" y="83671"/>
                    </a:lnTo>
                    <a:cubicBezTo>
                      <a:pt x="0" y="37461"/>
                      <a:pt x="37461" y="0"/>
                      <a:pt x="83671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1.</a:t>
                </a:r>
              </a:p>
            </p:txBody>
          </p:sp>
        </p:grpSp>
        <p:sp>
          <p:nvSpPr>
            <p:cNvPr name="TextBox 10" id="10"/>
            <p:cNvSpPr txBox="true"/>
            <p:nvPr/>
          </p:nvSpPr>
          <p:spPr>
            <a:xfrm rot="0">
              <a:off x="1930525" y="384810"/>
              <a:ext cx="7243546" cy="4622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Schep met de beker water in de witte bak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3098859" y="3204483"/>
            <a:ext cx="4608442" cy="6053817"/>
          </a:xfrm>
          <a:custGeom>
            <a:avLst/>
            <a:gdLst/>
            <a:ahLst/>
            <a:cxnLst/>
            <a:rect r="r" b="b" t="t" l="l"/>
            <a:pathLst>
              <a:path h="6053817" w="4608442">
                <a:moveTo>
                  <a:pt x="0" y="0"/>
                </a:moveTo>
                <a:lnTo>
                  <a:pt x="4608442" y="0"/>
                </a:lnTo>
                <a:lnTo>
                  <a:pt x="4608442" y="6053817"/>
                </a:lnTo>
                <a:lnTo>
                  <a:pt x="0" y="60538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2268" t="-44210" r="-15442" b="-11182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D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00752" y="1238250"/>
            <a:ext cx="11727064" cy="1196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877"/>
              </a:lnSpc>
            </a:pPr>
            <a:r>
              <a:rPr lang="en-US" sz="9247" spc="397">
                <a:solidFill>
                  <a:srgbClr val="39637B"/>
                </a:solidFill>
                <a:latin typeface="Sweet Apricot"/>
                <a:ea typeface="Sweet Apricot"/>
                <a:cs typeface="Sweet Apricot"/>
                <a:sym typeface="Sweet Apricot"/>
              </a:rPr>
              <a:t>HOE DOE JE DAT?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988144" y="3204483"/>
            <a:ext cx="7974224" cy="952500"/>
            <a:chOff x="0" y="0"/>
            <a:chExt cx="10632298" cy="12700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472298" y="0"/>
              <a:ext cx="10160000" cy="1270000"/>
              <a:chOff x="0" y="0"/>
              <a:chExt cx="4162083" cy="52026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4162083" cy="520260"/>
              </a:xfrm>
              <a:custGeom>
                <a:avLst/>
                <a:gdLst/>
                <a:ahLst/>
                <a:cxnLst/>
                <a:rect r="r" b="b" t="t" l="l"/>
                <a:pathLst>
                  <a:path h="520260" w="4162083">
                    <a:moveTo>
                      <a:pt x="10500" y="0"/>
                    </a:moveTo>
                    <a:lnTo>
                      <a:pt x="4151583" y="0"/>
                    </a:lnTo>
                    <a:cubicBezTo>
                      <a:pt x="4154368" y="0"/>
                      <a:pt x="4157039" y="1106"/>
                      <a:pt x="4159008" y="3075"/>
                    </a:cubicBezTo>
                    <a:cubicBezTo>
                      <a:pt x="4160977" y="5045"/>
                      <a:pt x="4162083" y="7715"/>
                      <a:pt x="4162083" y="10500"/>
                    </a:cubicBezTo>
                    <a:lnTo>
                      <a:pt x="4162083" y="509760"/>
                    </a:lnTo>
                    <a:cubicBezTo>
                      <a:pt x="4162083" y="512545"/>
                      <a:pt x="4160977" y="515216"/>
                      <a:pt x="4159008" y="517185"/>
                    </a:cubicBezTo>
                    <a:cubicBezTo>
                      <a:pt x="4157039" y="519154"/>
                      <a:pt x="4154368" y="520260"/>
                      <a:pt x="4151583" y="520260"/>
                    </a:cubicBezTo>
                    <a:lnTo>
                      <a:pt x="10500" y="520260"/>
                    </a:lnTo>
                    <a:cubicBezTo>
                      <a:pt x="7715" y="520260"/>
                      <a:pt x="5045" y="519154"/>
                      <a:pt x="3075" y="517185"/>
                    </a:cubicBezTo>
                    <a:cubicBezTo>
                      <a:pt x="1106" y="515216"/>
                      <a:pt x="0" y="512545"/>
                      <a:pt x="0" y="509760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19050"/>
                <a:ext cx="4162083" cy="539310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1099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242141"/>
              <a:ext cx="1274992" cy="785718"/>
              <a:chOff x="0" y="0"/>
              <a:chExt cx="522305" cy="321872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3671" y="0"/>
                    </a:moveTo>
                    <a:lnTo>
                      <a:pt x="438634" y="0"/>
                    </a:lnTo>
                    <a:cubicBezTo>
                      <a:pt x="460825" y="0"/>
                      <a:pt x="482107" y="8815"/>
                      <a:pt x="497799" y="24507"/>
                    </a:cubicBezTo>
                    <a:cubicBezTo>
                      <a:pt x="513490" y="40198"/>
                      <a:pt x="522305" y="61480"/>
                      <a:pt x="522305" y="83671"/>
                    </a:cubicBezTo>
                    <a:lnTo>
                      <a:pt x="522305" y="238201"/>
                    </a:lnTo>
                    <a:cubicBezTo>
                      <a:pt x="522305" y="284411"/>
                      <a:pt x="484844" y="321872"/>
                      <a:pt x="438634" y="321872"/>
                    </a:cubicBezTo>
                    <a:lnTo>
                      <a:pt x="83671" y="321872"/>
                    </a:lnTo>
                    <a:cubicBezTo>
                      <a:pt x="37461" y="321872"/>
                      <a:pt x="0" y="284411"/>
                      <a:pt x="0" y="238201"/>
                    </a:cubicBezTo>
                    <a:lnTo>
                      <a:pt x="0" y="83671"/>
                    </a:lnTo>
                    <a:cubicBezTo>
                      <a:pt x="0" y="37461"/>
                      <a:pt x="37461" y="0"/>
                      <a:pt x="83671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1.</a:t>
                </a:r>
              </a:p>
            </p:txBody>
          </p:sp>
        </p:grpSp>
        <p:sp>
          <p:nvSpPr>
            <p:cNvPr name="TextBox 10" id="10"/>
            <p:cNvSpPr txBox="true"/>
            <p:nvPr/>
          </p:nvSpPr>
          <p:spPr>
            <a:xfrm rot="0">
              <a:off x="1930525" y="384810"/>
              <a:ext cx="7243546" cy="4622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Schep met de beker water in de witte bak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285076" y="3204483"/>
            <a:ext cx="7974224" cy="952500"/>
            <a:chOff x="0" y="0"/>
            <a:chExt cx="10632298" cy="12700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472298" y="0"/>
              <a:ext cx="10160000" cy="1270000"/>
              <a:chOff x="0" y="0"/>
              <a:chExt cx="4232645" cy="529081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32646" cy="529081"/>
              </a:xfrm>
              <a:custGeom>
                <a:avLst/>
                <a:gdLst/>
                <a:ahLst/>
                <a:cxnLst/>
                <a:rect r="r" b="b" t="t" l="l"/>
                <a:pathLst>
                  <a:path h="529081" w="4232646">
                    <a:moveTo>
                      <a:pt x="10500" y="0"/>
                    </a:moveTo>
                    <a:lnTo>
                      <a:pt x="4222145" y="0"/>
                    </a:lnTo>
                    <a:cubicBezTo>
                      <a:pt x="4227945" y="0"/>
                      <a:pt x="4232646" y="4701"/>
                      <a:pt x="4232646" y="10500"/>
                    </a:cubicBezTo>
                    <a:lnTo>
                      <a:pt x="4232646" y="518581"/>
                    </a:lnTo>
                    <a:cubicBezTo>
                      <a:pt x="4232646" y="521365"/>
                      <a:pt x="4231539" y="524036"/>
                      <a:pt x="4229570" y="526005"/>
                    </a:cubicBezTo>
                    <a:cubicBezTo>
                      <a:pt x="4227601" y="527974"/>
                      <a:pt x="4224930" y="529081"/>
                      <a:pt x="4222145" y="529081"/>
                    </a:cubicBezTo>
                    <a:lnTo>
                      <a:pt x="10500" y="529081"/>
                    </a:lnTo>
                    <a:cubicBezTo>
                      <a:pt x="7715" y="529081"/>
                      <a:pt x="5045" y="527974"/>
                      <a:pt x="3075" y="526005"/>
                    </a:cubicBezTo>
                    <a:cubicBezTo>
                      <a:pt x="1106" y="524036"/>
                      <a:pt x="0" y="521365"/>
                      <a:pt x="0" y="518581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19050"/>
                <a:ext cx="4232645" cy="548131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109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0" y="248690"/>
              <a:ext cx="1253737" cy="772619"/>
              <a:chOff x="0" y="0"/>
              <a:chExt cx="522305" cy="321872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5090" y="0"/>
                    </a:moveTo>
                    <a:lnTo>
                      <a:pt x="437216" y="0"/>
                    </a:lnTo>
                    <a:cubicBezTo>
                      <a:pt x="459783" y="0"/>
                      <a:pt x="481426" y="8965"/>
                      <a:pt x="497383" y="24922"/>
                    </a:cubicBezTo>
                    <a:cubicBezTo>
                      <a:pt x="513341" y="40880"/>
                      <a:pt x="522305" y="62522"/>
                      <a:pt x="522305" y="85090"/>
                    </a:cubicBezTo>
                    <a:lnTo>
                      <a:pt x="522305" y="236783"/>
                    </a:lnTo>
                    <a:cubicBezTo>
                      <a:pt x="522305" y="283776"/>
                      <a:pt x="484209" y="321872"/>
                      <a:pt x="437216" y="321872"/>
                    </a:cubicBezTo>
                    <a:lnTo>
                      <a:pt x="85090" y="321872"/>
                    </a:lnTo>
                    <a:cubicBezTo>
                      <a:pt x="38096" y="321872"/>
                      <a:pt x="0" y="283776"/>
                      <a:pt x="0" y="236783"/>
                    </a:cubicBezTo>
                    <a:lnTo>
                      <a:pt x="0" y="85090"/>
                    </a:lnTo>
                    <a:cubicBezTo>
                      <a:pt x="0" y="38096"/>
                      <a:pt x="38096" y="0"/>
                      <a:pt x="85090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2.</a:t>
                </a:r>
              </a:p>
            </p:txBody>
          </p:sp>
        </p:grpSp>
        <p:sp>
          <p:nvSpPr>
            <p:cNvPr name="TextBox 18" id="18"/>
            <p:cNvSpPr txBox="true"/>
            <p:nvPr/>
          </p:nvSpPr>
          <p:spPr>
            <a:xfrm rot="0">
              <a:off x="1841849" y="384810"/>
              <a:ext cx="8039676" cy="4622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Schep met het schepnet door het water</a:t>
              </a: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14005076" y="4862010"/>
            <a:ext cx="1692308" cy="3069947"/>
          </a:xfrm>
          <a:custGeom>
            <a:avLst/>
            <a:gdLst/>
            <a:ahLst/>
            <a:cxnLst/>
            <a:rect r="r" b="b" t="t" l="l"/>
            <a:pathLst>
              <a:path h="3069947" w="1692308">
                <a:moveTo>
                  <a:pt x="0" y="0"/>
                </a:moveTo>
                <a:lnTo>
                  <a:pt x="1692308" y="0"/>
                </a:lnTo>
                <a:lnTo>
                  <a:pt x="1692308" y="3069947"/>
                </a:lnTo>
                <a:lnTo>
                  <a:pt x="0" y="3069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9857776" y="4302361"/>
            <a:ext cx="6828824" cy="4955939"/>
          </a:xfrm>
          <a:custGeom>
            <a:avLst/>
            <a:gdLst/>
            <a:ahLst/>
            <a:cxnLst/>
            <a:rect r="r" b="b" t="t" l="l"/>
            <a:pathLst>
              <a:path h="4955939" w="6828824">
                <a:moveTo>
                  <a:pt x="0" y="0"/>
                </a:moveTo>
                <a:lnTo>
                  <a:pt x="6828824" y="0"/>
                </a:lnTo>
                <a:lnTo>
                  <a:pt x="6828824" y="4955939"/>
                </a:lnTo>
                <a:lnTo>
                  <a:pt x="0" y="49559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592" t="-60157" r="-42419" b="-17172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D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00752" y="1238250"/>
            <a:ext cx="11727064" cy="1196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877"/>
              </a:lnSpc>
            </a:pPr>
            <a:r>
              <a:rPr lang="en-US" sz="9247" spc="397">
                <a:solidFill>
                  <a:srgbClr val="39637B"/>
                </a:solidFill>
                <a:latin typeface="Sweet Apricot"/>
                <a:ea typeface="Sweet Apricot"/>
                <a:cs typeface="Sweet Apricot"/>
                <a:sym typeface="Sweet Apricot"/>
              </a:rPr>
              <a:t>HOE DOE JE DAT?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988144" y="3204483"/>
            <a:ext cx="7974224" cy="952500"/>
            <a:chOff x="0" y="0"/>
            <a:chExt cx="10632298" cy="12700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472298" y="0"/>
              <a:ext cx="10160000" cy="1270000"/>
              <a:chOff x="0" y="0"/>
              <a:chExt cx="4162083" cy="52026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4162083" cy="520260"/>
              </a:xfrm>
              <a:custGeom>
                <a:avLst/>
                <a:gdLst/>
                <a:ahLst/>
                <a:cxnLst/>
                <a:rect r="r" b="b" t="t" l="l"/>
                <a:pathLst>
                  <a:path h="520260" w="4162083">
                    <a:moveTo>
                      <a:pt x="10500" y="0"/>
                    </a:moveTo>
                    <a:lnTo>
                      <a:pt x="4151583" y="0"/>
                    </a:lnTo>
                    <a:cubicBezTo>
                      <a:pt x="4154368" y="0"/>
                      <a:pt x="4157039" y="1106"/>
                      <a:pt x="4159008" y="3075"/>
                    </a:cubicBezTo>
                    <a:cubicBezTo>
                      <a:pt x="4160977" y="5045"/>
                      <a:pt x="4162083" y="7715"/>
                      <a:pt x="4162083" y="10500"/>
                    </a:cubicBezTo>
                    <a:lnTo>
                      <a:pt x="4162083" y="509760"/>
                    </a:lnTo>
                    <a:cubicBezTo>
                      <a:pt x="4162083" y="512545"/>
                      <a:pt x="4160977" y="515216"/>
                      <a:pt x="4159008" y="517185"/>
                    </a:cubicBezTo>
                    <a:cubicBezTo>
                      <a:pt x="4157039" y="519154"/>
                      <a:pt x="4154368" y="520260"/>
                      <a:pt x="4151583" y="520260"/>
                    </a:cubicBezTo>
                    <a:lnTo>
                      <a:pt x="10500" y="520260"/>
                    </a:lnTo>
                    <a:cubicBezTo>
                      <a:pt x="7715" y="520260"/>
                      <a:pt x="5045" y="519154"/>
                      <a:pt x="3075" y="517185"/>
                    </a:cubicBezTo>
                    <a:cubicBezTo>
                      <a:pt x="1106" y="515216"/>
                      <a:pt x="0" y="512545"/>
                      <a:pt x="0" y="509760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19050"/>
                <a:ext cx="4162083" cy="539310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1099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242141"/>
              <a:ext cx="1274992" cy="785718"/>
              <a:chOff x="0" y="0"/>
              <a:chExt cx="522305" cy="321872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3671" y="0"/>
                    </a:moveTo>
                    <a:lnTo>
                      <a:pt x="438634" y="0"/>
                    </a:lnTo>
                    <a:cubicBezTo>
                      <a:pt x="460825" y="0"/>
                      <a:pt x="482107" y="8815"/>
                      <a:pt x="497799" y="24507"/>
                    </a:cubicBezTo>
                    <a:cubicBezTo>
                      <a:pt x="513490" y="40198"/>
                      <a:pt x="522305" y="61480"/>
                      <a:pt x="522305" y="83671"/>
                    </a:cubicBezTo>
                    <a:lnTo>
                      <a:pt x="522305" y="238201"/>
                    </a:lnTo>
                    <a:cubicBezTo>
                      <a:pt x="522305" y="284411"/>
                      <a:pt x="484844" y="321872"/>
                      <a:pt x="438634" y="321872"/>
                    </a:cubicBezTo>
                    <a:lnTo>
                      <a:pt x="83671" y="321872"/>
                    </a:lnTo>
                    <a:cubicBezTo>
                      <a:pt x="37461" y="321872"/>
                      <a:pt x="0" y="284411"/>
                      <a:pt x="0" y="238201"/>
                    </a:cubicBezTo>
                    <a:lnTo>
                      <a:pt x="0" y="83671"/>
                    </a:lnTo>
                    <a:cubicBezTo>
                      <a:pt x="0" y="37461"/>
                      <a:pt x="37461" y="0"/>
                      <a:pt x="83671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1.</a:t>
                </a:r>
              </a:p>
            </p:txBody>
          </p:sp>
        </p:grpSp>
        <p:sp>
          <p:nvSpPr>
            <p:cNvPr name="TextBox 10" id="10"/>
            <p:cNvSpPr txBox="true"/>
            <p:nvPr/>
          </p:nvSpPr>
          <p:spPr>
            <a:xfrm rot="0">
              <a:off x="1930525" y="384810"/>
              <a:ext cx="7243546" cy="4622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Schep met de beker water in de witte bak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316107" y="3204483"/>
            <a:ext cx="7943193" cy="952500"/>
            <a:chOff x="0" y="0"/>
            <a:chExt cx="10590923" cy="12700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430923" y="0"/>
              <a:ext cx="10160000" cy="1270000"/>
              <a:chOff x="0" y="0"/>
              <a:chExt cx="4589404" cy="573675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589404" cy="573675"/>
              </a:xfrm>
              <a:custGeom>
                <a:avLst/>
                <a:gdLst/>
                <a:ahLst/>
                <a:cxnLst/>
                <a:rect r="r" b="b" t="t" l="l"/>
                <a:pathLst>
                  <a:path h="573675" w="4589404">
                    <a:moveTo>
                      <a:pt x="10500" y="0"/>
                    </a:moveTo>
                    <a:lnTo>
                      <a:pt x="4578904" y="0"/>
                    </a:lnTo>
                    <a:cubicBezTo>
                      <a:pt x="4581689" y="0"/>
                      <a:pt x="4584359" y="1106"/>
                      <a:pt x="4586329" y="3075"/>
                    </a:cubicBezTo>
                    <a:cubicBezTo>
                      <a:pt x="4588298" y="5045"/>
                      <a:pt x="4589404" y="7715"/>
                      <a:pt x="4589404" y="10500"/>
                    </a:cubicBezTo>
                    <a:lnTo>
                      <a:pt x="4589404" y="563176"/>
                    </a:lnTo>
                    <a:cubicBezTo>
                      <a:pt x="4589404" y="565960"/>
                      <a:pt x="4588298" y="568631"/>
                      <a:pt x="4586329" y="570600"/>
                    </a:cubicBezTo>
                    <a:cubicBezTo>
                      <a:pt x="4584359" y="572569"/>
                      <a:pt x="4581689" y="573675"/>
                      <a:pt x="4578904" y="573675"/>
                    </a:cubicBezTo>
                    <a:lnTo>
                      <a:pt x="10500" y="573675"/>
                    </a:lnTo>
                    <a:cubicBezTo>
                      <a:pt x="7715" y="573675"/>
                      <a:pt x="5045" y="572569"/>
                      <a:pt x="3075" y="570600"/>
                    </a:cubicBezTo>
                    <a:cubicBezTo>
                      <a:pt x="1106" y="568631"/>
                      <a:pt x="0" y="565960"/>
                      <a:pt x="0" y="563176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19050"/>
                <a:ext cx="4589404" cy="592725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109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0" y="278720"/>
              <a:ext cx="1156277" cy="738526"/>
              <a:chOff x="0" y="0"/>
              <a:chExt cx="522305" cy="333602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522305" cy="333602"/>
              </a:xfrm>
              <a:custGeom>
                <a:avLst/>
                <a:gdLst/>
                <a:ahLst/>
                <a:cxnLst/>
                <a:rect r="r" b="b" t="t" l="l"/>
                <a:pathLst>
                  <a:path h="333602" w="522305">
                    <a:moveTo>
                      <a:pt x="92262" y="0"/>
                    </a:moveTo>
                    <a:lnTo>
                      <a:pt x="430044" y="0"/>
                    </a:lnTo>
                    <a:cubicBezTo>
                      <a:pt x="454513" y="0"/>
                      <a:pt x="477980" y="9720"/>
                      <a:pt x="495283" y="27023"/>
                    </a:cubicBezTo>
                    <a:cubicBezTo>
                      <a:pt x="512585" y="44325"/>
                      <a:pt x="522305" y="67792"/>
                      <a:pt x="522305" y="92262"/>
                    </a:cubicBezTo>
                    <a:lnTo>
                      <a:pt x="522305" y="241340"/>
                    </a:lnTo>
                    <a:cubicBezTo>
                      <a:pt x="522305" y="292295"/>
                      <a:pt x="480998" y="333602"/>
                      <a:pt x="430044" y="333602"/>
                    </a:cubicBezTo>
                    <a:lnTo>
                      <a:pt x="92262" y="333602"/>
                    </a:lnTo>
                    <a:cubicBezTo>
                      <a:pt x="67792" y="333602"/>
                      <a:pt x="44325" y="323881"/>
                      <a:pt x="27023" y="306579"/>
                    </a:cubicBezTo>
                    <a:cubicBezTo>
                      <a:pt x="9720" y="289276"/>
                      <a:pt x="0" y="265809"/>
                      <a:pt x="0" y="241340"/>
                    </a:cubicBezTo>
                    <a:lnTo>
                      <a:pt x="0" y="92262"/>
                    </a:lnTo>
                    <a:cubicBezTo>
                      <a:pt x="0" y="67792"/>
                      <a:pt x="9720" y="44325"/>
                      <a:pt x="27023" y="27023"/>
                    </a:cubicBezTo>
                    <a:cubicBezTo>
                      <a:pt x="44325" y="9720"/>
                      <a:pt x="67792" y="0"/>
                      <a:pt x="92262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76200"/>
                <a:ext cx="522305" cy="40980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sz="3000">
                    <a:solidFill>
                      <a:srgbClr val="FFFFFF"/>
                    </a:solidFill>
                    <a:latin typeface="Cabin Sketch"/>
                    <a:ea typeface="Cabin Sketch"/>
                    <a:cs typeface="Cabin Sketch"/>
                    <a:sym typeface="Cabin Sketch"/>
                  </a:rPr>
                  <a:t>3.</a:t>
                </a:r>
              </a:p>
            </p:txBody>
          </p:sp>
        </p:grpSp>
        <p:sp>
          <p:nvSpPr>
            <p:cNvPr name="TextBox 18" id="18"/>
            <p:cNvSpPr txBox="true"/>
            <p:nvPr/>
          </p:nvSpPr>
          <p:spPr>
            <a:xfrm rot="0">
              <a:off x="1745780" y="137160"/>
              <a:ext cx="6569098" cy="9575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Breng het net naar de witte bak.</a:t>
              </a:r>
            </a:p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Leeg het net in de bak.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988144" y="4443879"/>
            <a:ext cx="7974224" cy="952500"/>
            <a:chOff x="0" y="0"/>
            <a:chExt cx="10632298" cy="1270000"/>
          </a:xfrm>
        </p:grpSpPr>
        <p:grpSp>
          <p:nvGrpSpPr>
            <p:cNvPr name="Group 20" id="20"/>
            <p:cNvGrpSpPr/>
            <p:nvPr/>
          </p:nvGrpSpPr>
          <p:grpSpPr>
            <a:xfrm rot="0">
              <a:off x="472298" y="0"/>
              <a:ext cx="10160000" cy="1270000"/>
              <a:chOff x="0" y="0"/>
              <a:chExt cx="4232645" cy="529081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4232646" cy="529081"/>
              </a:xfrm>
              <a:custGeom>
                <a:avLst/>
                <a:gdLst/>
                <a:ahLst/>
                <a:cxnLst/>
                <a:rect r="r" b="b" t="t" l="l"/>
                <a:pathLst>
                  <a:path h="529081" w="4232646">
                    <a:moveTo>
                      <a:pt x="10500" y="0"/>
                    </a:moveTo>
                    <a:lnTo>
                      <a:pt x="4222145" y="0"/>
                    </a:lnTo>
                    <a:cubicBezTo>
                      <a:pt x="4227945" y="0"/>
                      <a:pt x="4232646" y="4701"/>
                      <a:pt x="4232646" y="10500"/>
                    </a:cubicBezTo>
                    <a:lnTo>
                      <a:pt x="4232646" y="518581"/>
                    </a:lnTo>
                    <a:cubicBezTo>
                      <a:pt x="4232646" y="521365"/>
                      <a:pt x="4231539" y="524036"/>
                      <a:pt x="4229570" y="526005"/>
                    </a:cubicBezTo>
                    <a:cubicBezTo>
                      <a:pt x="4227601" y="527974"/>
                      <a:pt x="4224930" y="529081"/>
                      <a:pt x="4222145" y="529081"/>
                    </a:cubicBezTo>
                    <a:lnTo>
                      <a:pt x="10500" y="529081"/>
                    </a:lnTo>
                    <a:cubicBezTo>
                      <a:pt x="7715" y="529081"/>
                      <a:pt x="5045" y="527974"/>
                      <a:pt x="3075" y="526005"/>
                    </a:cubicBezTo>
                    <a:cubicBezTo>
                      <a:pt x="1106" y="524036"/>
                      <a:pt x="0" y="521365"/>
                      <a:pt x="0" y="518581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19050"/>
                <a:ext cx="4232645" cy="548131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1099"/>
                  </a:lnSpc>
                </a:pPr>
              </a:p>
            </p:txBody>
          </p:sp>
        </p:grpSp>
        <p:grpSp>
          <p:nvGrpSpPr>
            <p:cNvPr name="Group 23" id="23"/>
            <p:cNvGrpSpPr/>
            <p:nvPr/>
          </p:nvGrpSpPr>
          <p:grpSpPr>
            <a:xfrm rot="0">
              <a:off x="0" y="248690"/>
              <a:ext cx="1253737" cy="772619"/>
              <a:chOff x="0" y="0"/>
              <a:chExt cx="522305" cy="321872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5090" y="0"/>
                    </a:moveTo>
                    <a:lnTo>
                      <a:pt x="437216" y="0"/>
                    </a:lnTo>
                    <a:cubicBezTo>
                      <a:pt x="459783" y="0"/>
                      <a:pt x="481426" y="8965"/>
                      <a:pt x="497383" y="24922"/>
                    </a:cubicBezTo>
                    <a:cubicBezTo>
                      <a:pt x="513341" y="40880"/>
                      <a:pt x="522305" y="62522"/>
                      <a:pt x="522305" y="85090"/>
                    </a:cubicBezTo>
                    <a:lnTo>
                      <a:pt x="522305" y="236783"/>
                    </a:lnTo>
                    <a:cubicBezTo>
                      <a:pt x="522305" y="283776"/>
                      <a:pt x="484209" y="321872"/>
                      <a:pt x="437216" y="321872"/>
                    </a:cubicBezTo>
                    <a:lnTo>
                      <a:pt x="85090" y="321872"/>
                    </a:lnTo>
                    <a:cubicBezTo>
                      <a:pt x="38096" y="321872"/>
                      <a:pt x="0" y="283776"/>
                      <a:pt x="0" y="236783"/>
                    </a:cubicBezTo>
                    <a:lnTo>
                      <a:pt x="0" y="85090"/>
                    </a:lnTo>
                    <a:cubicBezTo>
                      <a:pt x="0" y="38096"/>
                      <a:pt x="38096" y="0"/>
                      <a:pt x="85090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2.</a:t>
                </a:r>
              </a:p>
            </p:txBody>
          </p:sp>
        </p:grpSp>
        <p:sp>
          <p:nvSpPr>
            <p:cNvPr name="TextBox 26" id="26"/>
            <p:cNvSpPr txBox="true"/>
            <p:nvPr/>
          </p:nvSpPr>
          <p:spPr>
            <a:xfrm rot="0">
              <a:off x="1841849" y="384810"/>
              <a:ext cx="8039676" cy="4622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Schep met het schepnet door het water</a:t>
              </a:r>
            </a:p>
          </p:txBody>
        </p:sp>
      </p:grpSp>
      <p:sp>
        <p:nvSpPr>
          <p:cNvPr name="Freeform 27" id="27"/>
          <p:cNvSpPr/>
          <p:nvPr/>
        </p:nvSpPr>
        <p:spPr>
          <a:xfrm flipH="true" flipV="false" rot="0">
            <a:off x="11291318" y="4843599"/>
            <a:ext cx="5967982" cy="1936977"/>
          </a:xfrm>
          <a:custGeom>
            <a:avLst/>
            <a:gdLst/>
            <a:ahLst/>
            <a:cxnLst/>
            <a:rect r="r" b="b" t="t" l="l"/>
            <a:pathLst>
              <a:path h="1936977" w="5967982">
                <a:moveTo>
                  <a:pt x="5967982" y="0"/>
                </a:moveTo>
                <a:lnTo>
                  <a:pt x="0" y="0"/>
                </a:lnTo>
                <a:lnTo>
                  <a:pt x="0" y="1936977"/>
                </a:lnTo>
                <a:lnTo>
                  <a:pt x="5967982" y="1936977"/>
                </a:lnTo>
                <a:lnTo>
                  <a:pt x="5967982" y="0"/>
                </a:lnTo>
                <a:close/>
              </a:path>
            </a:pathLst>
          </a:custGeom>
          <a:blipFill>
            <a:blip r:embed="rId2"/>
            <a:stretch>
              <a:fillRect l="-30130" t="-322861" r="-120507" b="-165969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0767810" y="6843467"/>
            <a:ext cx="3507498" cy="2414833"/>
          </a:xfrm>
          <a:custGeom>
            <a:avLst/>
            <a:gdLst/>
            <a:ahLst/>
            <a:cxnLst/>
            <a:rect r="r" b="b" t="t" l="l"/>
            <a:pathLst>
              <a:path h="2414833" w="3507498">
                <a:moveTo>
                  <a:pt x="0" y="0"/>
                </a:moveTo>
                <a:lnTo>
                  <a:pt x="3507499" y="0"/>
                </a:lnTo>
                <a:lnTo>
                  <a:pt x="3507499" y="2414833"/>
                </a:lnTo>
                <a:lnTo>
                  <a:pt x="0" y="24148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5598" t="-201890" r="-27418" b="-2263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D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00752" y="1238250"/>
            <a:ext cx="11727064" cy="1196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877"/>
              </a:lnSpc>
            </a:pPr>
            <a:r>
              <a:rPr lang="en-US" sz="9247" spc="397">
                <a:solidFill>
                  <a:srgbClr val="39637B"/>
                </a:solidFill>
                <a:latin typeface="Sweet Apricot"/>
                <a:ea typeface="Sweet Apricot"/>
                <a:cs typeface="Sweet Apricot"/>
                <a:sym typeface="Sweet Apricot"/>
              </a:rPr>
              <a:t>HOE DOE JE DAT?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988144" y="3204483"/>
            <a:ext cx="7974224" cy="952500"/>
            <a:chOff x="0" y="0"/>
            <a:chExt cx="10632298" cy="12700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472298" y="0"/>
              <a:ext cx="10160000" cy="1270000"/>
              <a:chOff x="0" y="0"/>
              <a:chExt cx="4162083" cy="52026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4162083" cy="520260"/>
              </a:xfrm>
              <a:custGeom>
                <a:avLst/>
                <a:gdLst/>
                <a:ahLst/>
                <a:cxnLst/>
                <a:rect r="r" b="b" t="t" l="l"/>
                <a:pathLst>
                  <a:path h="520260" w="4162083">
                    <a:moveTo>
                      <a:pt x="10500" y="0"/>
                    </a:moveTo>
                    <a:lnTo>
                      <a:pt x="4151583" y="0"/>
                    </a:lnTo>
                    <a:cubicBezTo>
                      <a:pt x="4154368" y="0"/>
                      <a:pt x="4157039" y="1106"/>
                      <a:pt x="4159008" y="3075"/>
                    </a:cubicBezTo>
                    <a:cubicBezTo>
                      <a:pt x="4160977" y="5045"/>
                      <a:pt x="4162083" y="7715"/>
                      <a:pt x="4162083" y="10500"/>
                    </a:cubicBezTo>
                    <a:lnTo>
                      <a:pt x="4162083" y="509760"/>
                    </a:lnTo>
                    <a:cubicBezTo>
                      <a:pt x="4162083" y="512545"/>
                      <a:pt x="4160977" y="515216"/>
                      <a:pt x="4159008" y="517185"/>
                    </a:cubicBezTo>
                    <a:cubicBezTo>
                      <a:pt x="4157039" y="519154"/>
                      <a:pt x="4154368" y="520260"/>
                      <a:pt x="4151583" y="520260"/>
                    </a:cubicBezTo>
                    <a:lnTo>
                      <a:pt x="10500" y="520260"/>
                    </a:lnTo>
                    <a:cubicBezTo>
                      <a:pt x="7715" y="520260"/>
                      <a:pt x="5045" y="519154"/>
                      <a:pt x="3075" y="517185"/>
                    </a:cubicBezTo>
                    <a:cubicBezTo>
                      <a:pt x="1106" y="515216"/>
                      <a:pt x="0" y="512545"/>
                      <a:pt x="0" y="509760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19050"/>
                <a:ext cx="4162083" cy="539310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1099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242141"/>
              <a:ext cx="1274992" cy="785718"/>
              <a:chOff x="0" y="0"/>
              <a:chExt cx="522305" cy="321872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3671" y="0"/>
                    </a:moveTo>
                    <a:lnTo>
                      <a:pt x="438634" y="0"/>
                    </a:lnTo>
                    <a:cubicBezTo>
                      <a:pt x="460825" y="0"/>
                      <a:pt x="482107" y="8815"/>
                      <a:pt x="497799" y="24507"/>
                    </a:cubicBezTo>
                    <a:cubicBezTo>
                      <a:pt x="513490" y="40198"/>
                      <a:pt x="522305" y="61480"/>
                      <a:pt x="522305" y="83671"/>
                    </a:cubicBezTo>
                    <a:lnTo>
                      <a:pt x="522305" y="238201"/>
                    </a:lnTo>
                    <a:cubicBezTo>
                      <a:pt x="522305" y="284411"/>
                      <a:pt x="484844" y="321872"/>
                      <a:pt x="438634" y="321872"/>
                    </a:cubicBezTo>
                    <a:lnTo>
                      <a:pt x="83671" y="321872"/>
                    </a:lnTo>
                    <a:cubicBezTo>
                      <a:pt x="37461" y="321872"/>
                      <a:pt x="0" y="284411"/>
                      <a:pt x="0" y="238201"/>
                    </a:cubicBezTo>
                    <a:lnTo>
                      <a:pt x="0" y="83671"/>
                    </a:lnTo>
                    <a:cubicBezTo>
                      <a:pt x="0" y="37461"/>
                      <a:pt x="37461" y="0"/>
                      <a:pt x="83671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1.</a:t>
                </a:r>
              </a:p>
            </p:txBody>
          </p:sp>
        </p:grpSp>
        <p:sp>
          <p:nvSpPr>
            <p:cNvPr name="TextBox 10" id="10"/>
            <p:cNvSpPr txBox="true"/>
            <p:nvPr/>
          </p:nvSpPr>
          <p:spPr>
            <a:xfrm rot="0">
              <a:off x="1930525" y="384810"/>
              <a:ext cx="7243546" cy="4622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Schep met de beker water in de witte bak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88144" y="5683274"/>
            <a:ext cx="7943193" cy="952500"/>
            <a:chOff x="0" y="0"/>
            <a:chExt cx="10590923" cy="12700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430923" y="0"/>
              <a:ext cx="10160000" cy="1270000"/>
              <a:chOff x="0" y="0"/>
              <a:chExt cx="4589404" cy="573675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589404" cy="573675"/>
              </a:xfrm>
              <a:custGeom>
                <a:avLst/>
                <a:gdLst/>
                <a:ahLst/>
                <a:cxnLst/>
                <a:rect r="r" b="b" t="t" l="l"/>
                <a:pathLst>
                  <a:path h="573675" w="4589404">
                    <a:moveTo>
                      <a:pt x="10500" y="0"/>
                    </a:moveTo>
                    <a:lnTo>
                      <a:pt x="4578904" y="0"/>
                    </a:lnTo>
                    <a:cubicBezTo>
                      <a:pt x="4581689" y="0"/>
                      <a:pt x="4584359" y="1106"/>
                      <a:pt x="4586329" y="3075"/>
                    </a:cubicBezTo>
                    <a:cubicBezTo>
                      <a:pt x="4588298" y="5045"/>
                      <a:pt x="4589404" y="7715"/>
                      <a:pt x="4589404" y="10500"/>
                    </a:cubicBezTo>
                    <a:lnTo>
                      <a:pt x="4589404" y="563176"/>
                    </a:lnTo>
                    <a:cubicBezTo>
                      <a:pt x="4589404" y="565960"/>
                      <a:pt x="4588298" y="568631"/>
                      <a:pt x="4586329" y="570600"/>
                    </a:cubicBezTo>
                    <a:cubicBezTo>
                      <a:pt x="4584359" y="572569"/>
                      <a:pt x="4581689" y="573675"/>
                      <a:pt x="4578904" y="573675"/>
                    </a:cubicBezTo>
                    <a:lnTo>
                      <a:pt x="10500" y="573675"/>
                    </a:lnTo>
                    <a:cubicBezTo>
                      <a:pt x="7715" y="573675"/>
                      <a:pt x="5045" y="572569"/>
                      <a:pt x="3075" y="570600"/>
                    </a:cubicBezTo>
                    <a:cubicBezTo>
                      <a:pt x="1106" y="568631"/>
                      <a:pt x="0" y="565960"/>
                      <a:pt x="0" y="563176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19050"/>
                <a:ext cx="4589404" cy="592725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109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0" y="278720"/>
              <a:ext cx="1156277" cy="738526"/>
              <a:chOff x="0" y="0"/>
              <a:chExt cx="522305" cy="333602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522305" cy="333602"/>
              </a:xfrm>
              <a:custGeom>
                <a:avLst/>
                <a:gdLst/>
                <a:ahLst/>
                <a:cxnLst/>
                <a:rect r="r" b="b" t="t" l="l"/>
                <a:pathLst>
                  <a:path h="333602" w="522305">
                    <a:moveTo>
                      <a:pt x="92262" y="0"/>
                    </a:moveTo>
                    <a:lnTo>
                      <a:pt x="430044" y="0"/>
                    </a:lnTo>
                    <a:cubicBezTo>
                      <a:pt x="454513" y="0"/>
                      <a:pt x="477980" y="9720"/>
                      <a:pt x="495283" y="27023"/>
                    </a:cubicBezTo>
                    <a:cubicBezTo>
                      <a:pt x="512585" y="44325"/>
                      <a:pt x="522305" y="67792"/>
                      <a:pt x="522305" y="92262"/>
                    </a:cubicBezTo>
                    <a:lnTo>
                      <a:pt x="522305" y="241340"/>
                    </a:lnTo>
                    <a:cubicBezTo>
                      <a:pt x="522305" y="292295"/>
                      <a:pt x="480998" y="333602"/>
                      <a:pt x="430044" y="333602"/>
                    </a:cubicBezTo>
                    <a:lnTo>
                      <a:pt x="92262" y="333602"/>
                    </a:lnTo>
                    <a:cubicBezTo>
                      <a:pt x="67792" y="333602"/>
                      <a:pt x="44325" y="323881"/>
                      <a:pt x="27023" y="306579"/>
                    </a:cubicBezTo>
                    <a:cubicBezTo>
                      <a:pt x="9720" y="289276"/>
                      <a:pt x="0" y="265809"/>
                      <a:pt x="0" y="241340"/>
                    </a:cubicBezTo>
                    <a:lnTo>
                      <a:pt x="0" y="92262"/>
                    </a:lnTo>
                    <a:cubicBezTo>
                      <a:pt x="0" y="67792"/>
                      <a:pt x="9720" y="44325"/>
                      <a:pt x="27023" y="27023"/>
                    </a:cubicBezTo>
                    <a:cubicBezTo>
                      <a:pt x="44325" y="9720"/>
                      <a:pt x="67792" y="0"/>
                      <a:pt x="92262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76200"/>
                <a:ext cx="522305" cy="40980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3.</a:t>
                </a:r>
              </a:p>
            </p:txBody>
          </p:sp>
        </p:grpSp>
        <p:sp>
          <p:nvSpPr>
            <p:cNvPr name="TextBox 18" id="18"/>
            <p:cNvSpPr txBox="true"/>
            <p:nvPr/>
          </p:nvSpPr>
          <p:spPr>
            <a:xfrm rot="0">
              <a:off x="1745780" y="137160"/>
              <a:ext cx="6569098" cy="9575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Breng het net naar de witte bak.</a:t>
              </a:r>
            </a:p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Leeg het net in de bak.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988144" y="4443879"/>
            <a:ext cx="7974224" cy="952500"/>
            <a:chOff x="0" y="0"/>
            <a:chExt cx="10632298" cy="1270000"/>
          </a:xfrm>
        </p:grpSpPr>
        <p:grpSp>
          <p:nvGrpSpPr>
            <p:cNvPr name="Group 20" id="20"/>
            <p:cNvGrpSpPr/>
            <p:nvPr/>
          </p:nvGrpSpPr>
          <p:grpSpPr>
            <a:xfrm rot="0">
              <a:off x="472298" y="0"/>
              <a:ext cx="10160000" cy="1270000"/>
              <a:chOff x="0" y="0"/>
              <a:chExt cx="4232645" cy="529081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4232646" cy="529081"/>
              </a:xfrm>
              <a:custGeom>
                <a:avLst/>
                <a:gdLst/>
                <a:ahLst/>
                <a:cxnLst/>
                <a:rect r="r" b="b" t="t" l="l"/>
                <a:pathLst>
                  <a:path h="529081" w="4232646">
                    <a:moveTo>
                      <a:pt x="10500" y="0"/>
                    </a:moveTo>
                    <a:lnTo>
                      <a:pt x="4222145" y="0"/>
                    </a:lnTo>
                    <a:cubicBezTo>
                      <a:pt x="4227945" y="0"/>
                      <a:pt x="4232646" y="4701"/>
                      <a:pt x="4232646" y="10500"/>
                    </a:cubicBezTo>
                    <a:lnTo>
                      <a:pt x="4232646" y="518581"/>
                    </a:lnTo>
                    <a:cubicBezTo>
                      <a:pt x="4232646" y="521365"/>
                      <a:pt x="4231539" y="524036"/>
                      <a:pt x="4229570" y="526005"/>
                    </a:cubicBezTo>
                    <a:cubicBezTo>
                      <a:pt x="4227601" y="527974"/>
                      <a:pt x="4224930" y="529081"/>
                      <a:pt x="4222145" y="529081"/>
                    </a:cubicBezTo>
                    <a:lnTo>
                      <a:pt x="10500" y="529081"/>
                    </a:lnTo>
                    <a:cubicBezTo>
                      <a:pt x="7715" y="529081"/>
                      <a:pt x="5045" y="527974"/>
                      <a:pt x="3075" y="526005"/>
                    </a:cubicBezTo>
                    <a:cubicBezTo>
                      <a:pt x="1106" y="524036"/>
                      <a:pt x="0" y="521365"/>
                      <a:pt x="0" y="518581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19050"/>
                <a:ext cx="4232645" cy="548131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1099"/>
                  </a:lnSpc>
                </a:pPr>
              </a:p>
            </p:txBody>
          </p:sp>
        </p:grpSp>
        <p:grpSp>
          <p:nvGrpSpPr>
            <p:cNvPr name="Group 23" id="23"/>
            <p:cNvGrpSpPr/>
            <p:nvPr/>
          </p:nvGrpSpPr>
          <p:grpSpPr>
            <a:xfrm rot="0">
              <a:off x="0" y="248690"/>
              <a:ext cx="1253737" cy="772619"/>
              <a:chOff x="0" y="0"/>
              <a:chExt cx="522305" cy="321872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5090" y="0"/>
                    </a:moveTo>
                    <a:lnTo>
                      <a:pt x="437216" y="0"/>
                    </a:lnTo>
                    <a:cubicBezTo>
                      <a:pt x="459783" y="0"/>
                      <a:pt x="481426" y="8965"/>
                      <a:pt x="497383" y="24922"/>
                    </a:cubicBezTo>
                    <a:cubicBezTo>
                      <a:pt x="513341" y="40880"/>
                      <a:pt x="522305" y="62522"/>
                      <a:pt x="522305" y="85090"/>
                    </a:cubicBezTo>
                    <a:lnTo>
                      <a:pt x="522305" y="236783"/>
                    </a:lnTo>
                    <a:cubicBezTo>
                      <a:pt x="522305" y="283776"/>
                      <a:pt x="484209" y="321872"/>
                      <a:pt x="437216" y="321872"/>
                    </a:cubicBezTo>
                    <a:lnTo>
                      <a:pt x="85090" y="321872"/>
                    </a:lnTo>
                    <a:cubicBezTo>
                      <a:pt x="38096" y="321872"/>
                      <a:pt x="0" y="283776"/>
                      <a:pt x="0" y="236783"/>
                    </a:cubicBezTo>
                    <a:lnTo>
                      <a:pt x="0" y="85090"/>
                    </a:lnTo>
                    <a:cubicBezTo>
                      <a:pt x="0" y="38096"/>
                      <a:pt x="38096" y="0"/>
                      <a:pt x="85090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2.</a:t>
                </a:r>
              </a:p>
            </p:txBody>
          </p:sp>
        </p:grpSp>
        <p:sp>
          <p:nvSpPr>
            <p:cNvPr name="TextBox 26" id="26"/>
            <p:cNvSpPr txBox="true"/>
            <p:nvPr/>
          </p:nvSpPr>
          <p:spPr>
            <a:xfrm rot="0">
              <a:off x="1841849" y="384810"/>
              <a:ext cx="8039676" cy="4622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Schep met het schepnet door het water</a:t>
              </a: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9325632" y="3204483"/>
            <a:ext cx="7933668" cy="952500"/>
            <a:chOff x="0" y="0"/>
            <a:chExt cx="10578223" cy="1270000"/>
          </a:xfrm>
        </p:grpSpPr>
        <p:grpSp>
          <p:nvGrpSpPr>
            <p:cNvPr name="Group 28" id="28"/>
            <p:cNvGrpSpPr/>
            <p:nvPr/>
          </p:nvGrpSpPr>
          <p:grpSpPr>
            <a:xfrm rot="0">
              <a:off x="418223" y="0"/>
              <a:ext cx="10160000" cy="1270000"/>
              <a:chOff x="0" y="0"/>
              <a:chExt cx="4714493" cy="589312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4714493" cy="589312"/>
              </a:xfrm>
              <a:custGeom>
                <a:avLst/>
                <a:gdLst/>
                <a:ahLst/>
                <a:cxnLst/>
                <a:rect r="r" b="b" t="t" l="l"/>
                <a:pathLst>
                  <a:path h="589312" w="4714493">
                    <a:moveTo>
                      <a:pt x="10500" y="0"/>
                    </a:moveTo>
                    <a:lnTo>
                      <a:pt x="4703993" y="0"/>
                    </a:lnTo>
                    <a:cubicBezTo>
                      <a:pt x="4706778" y="0"/>
                      <a:pt x="4709448" y="1106"/>
                      <a:pt x="4711417" y="3075"/>
                    </a:cubicBezTo>
                    <a:cubicBezTo>
                      <a:pt x="4713387" y="5045"/>
                      <a:pt x="4714493" y="7715"/>
                      <a:pt x="4714493" y="10500"/>
                    </a:cubicBezTo>
                    <a:lnTo>
                      <a:pt x="4714493" y="578812"/>
                    </a:lnTo>
                    <a:cubicBezTo>
                      <a:pt x="4714493" y="581596"/>
                      <a:pt x="4713387" y="584267"/>
                      <a:pt x="4711417" y="586236"/>
                    </a:cubicBezTo>
                    <a:cubicBezTo>
                      <a:pt x="4709448" y="588205"/>
                      <a:pt x="4706778" y="589312"/>
                      <a:pt x="4703993" y="589312"/>
                    </a:cubicBezTo>
                    <a:lnTo>
                      <a:pt x="10500" y="589312"/>
                    </a:lnTo>
                    <a:cubicBezTo>
                      <a:pt x="7715" y="589312"/>
                      <a:pt x="5045" y="588205"/>
                      <a:pt x="3075" y="586236"/>
                    </a:cubicBezTo>
                    <a:cubicBezTo>
                      <a:pt x="1106" y="584267"/>
                      <a:pt x="0" y="581596"/>
                      <a:pt x="0" y="578812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19050"/>
                <a:ext cx="4714493" cy="60836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1099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0" y="288173"/>
              <a:ext cx="1125598" cy="738526"/>
              <a:chOff x="0" y="0"/>
              <a:chExt cx="522305" cy="34269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22305" cy="342694"/>
              </a:xfrm>
              <a:custGeom>
                <a:avLst/>
                <a:gdLst/>
                <a:ahLst/>
                <a:cxnLst/>
                <a:rect r="r" b="b" t="t" l="l"/>
                <a:pathLst>
                  <a:path h="342694" w="522305">
                    <a:moveTo>
                      <a:pt x="94776" y="0"/>
                    </a:moveTo>
                    <a:lnTo>
                      <a:pt x="427529" y="0"/>
                    </a:lnTo>
                    <a:cubicBezTo>
                      <a:pt x="452665" y="0"/>
                      <a:pt x="476772" y="9985"/>
                      <a:pt x="494546" y="27759"/>
                    </a:cubicBezTo>
                    <a:cubicBezTo>
                      <a:pt x="512320" y="45533"/>
                      <a:pt x="522305" y="69640"/>
                      <a:pt x="522305" y="94776"/>
                    </a:cubicBezTo>
                    <a:lnTo>
                      <a:pt x="522305" y="247918"/>
                    </a:lnTo>
                    <a:cubicBezTo>
                      <a:pt x="522305" y="273054"/>
                      <a:pt x="512320" y="297161"/>
                      <a:pt x="494546" y="314935"/>
                    </a:cubicBezTo>
                    <a:cubicBezTo>
                      <a:pt x="476772" y="332709"/>
                      <a:pt x="452665" y="342694"/>
                      <a:pt x="427529" y="342694"/>
                    </a:cubicBezTo>
                    <a:lnTo>
                      <a:pt x="94776" y="342694"/>
                    </a:lnTo>
                    <a:cubicBezTo>
                      <a:pt x="42433" y="342694"/>
                      <a:pt x="0" y="300261"/>
                      <a:pt x="0" y="247918"/>
                    </a:cubicBezTo>
                    <a:lnTo>
                      <a:pt x="0" y="94776"/>
                    </a:lnTo>
                    <a:cubicBezTo>
                      <a:pt x="0" y="42433"/>
                      <a:pt x="42433" y="0"/>
                      <a:pt x="94776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76200"/>
                <a:ext cx="522305" cy="418894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4.</a:t>
                </a:r>
              </a:p>
            </p:txBody>
          </p:sp>
        </p:grpSp>
        <p:sp>
          <p:nvSpPr>
            <p:cNvPr name="TextBox 34" id="34"/>
            <p:cNvSpPr txBox="true"/>
            <p:nvPr/>
          </p:nvSpPr>
          <p:spPr>
            <a:xfrm rot="0">
              <a:off x="1787774" y="137160"/>
              <a:ext cx="8590737" cy="9575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Kijk welke waterdiertjes in het water leven.</a:t>
              </a:r>
            </a:p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Gebruik de zoekkaart om te soorten te herkennen.</a:t>
              </a: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10562232" y="4750459"/>
            <a:ext cx="5419570" cy="4507841"/>
            <a:chOff x="0" y="0"/>
            <a:chExt cx="7226093" cy="6010455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827542" y="1189951"/>
              <a:ext cx="6278820" cy="4405726"/>
            </a:xfrm>
            <a:custGeom>
              <a:avLst/>
              <a:gdLst/>
              <a:ahLst/>
              <a:cxnLst/>
              <a:rect r="r" b="b" t="t" l="l"/>
              <a:pathLst>
                <a:path h="4405726" w="6278820">
                  <a:moveTo>
                    <a:pt x="0" y="0"/>
                  </a:moveTo>
                  <a:lnTo>
                    <a:pt x="6278819" y="0"/>
                  </a:lnTo>
                  <a:lnTo>
                    <a:pt x="6278819" y="4405727"/>
                  </a:lnTo>
                  <a:lnTo>
                    <a:pt x="0" y="44057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70888" t="-203429" r="-29284" b="-22405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0" y="949140"/>
              <a:ext cx="7226093" cy="5061314"/>
            </a:xfrm>
            <a:custGeom>
              <a:avLst/>
              <a:gdLst/>
              <a:ahLst/>
              <a:cxnLst/>
              <a:rect r="r" b="b" t="t" l="l"/>
              <a:pathLst>
                <a:path h="5061314" w="7226093">
                  <a:moveTo>
                    <a:pt x="0" y="0"/>
                  </a:moveTo>
                  <a:lnTo>
                    <a:pt x="7226093" y="0"/>
                  </a:lnTo>
                  <a:lnTo>
                    <a:pt x="7226093" y="5061315"/>
                  </a:lnTo>
                  <a:lnTo>
                    <a:pt x="0" y="50613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6877" t="-210729" r="-34561" b="-17067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0">
              <a:off x="3966952" y="2632168"/>
              <a:ext cx="433871" cy="560134"/>
            </a:xfrm>
            <a:custGeom>
              <a:avLst/>
              <a:gdLst/>
              <a:ahLst/>
              <a:cxnLst/>
              <a:rect r="r" b="b" t="t" l="l"/>
              <a:pathLst>
                <a:path h="560134" w="433871">
                  <a:moveTo>
                    <a:pt x="0" y="0"/>
                  </a:moveTo>
                  <a:lnTo>
                    <a:pt x="433870" y="0"/>
                  </a:lnTo>
                  <a:lnTo>
                    <a:pt x="433870" y="560135"/>
                  </a:lnTo>
                  <a:lnTo>
                    <a:pt x="0" y="5601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0">
              <a:off x="3940397" y="2632268"/>
              <a:ext cx="487859" cy="589232"/>
            </a:xfrm>
            <a:custGeom>
              <a:avLst/>
              <a:gdLst/>
              <a:ahLst/>
              <a:cxnLst/>
              <a:rect r="r" b="b" t="t" l="l"/>
              <a:pathLst>
                <a:path h="589232" w="487859">
                  <a:moveTo>
                    <a:pt x="0" y="0"/>
                  </a:moveTo>
                  <a:lnTo>
                    <a:pt x="487858" y="0"/>
                  </a:lnTo>
                  <a:lnTo>
                    <a:pt x="487858" y="589231"/>
                  </a:lnTo>
                  <a:lnTo>
                    <a:pt x="0" y="5892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0000"/>
              </a:blip>
              <a:stretch>
                <a:fillRect l="-945288" t="-915362" r="-928438" b="-229323"/>
              </a:stretch>
            </a:blipFill>
          </p:spPr>
        </p:sp>
        <p:sp>
          <p:nvSpPr>
            <p:cNvPr name="TextBox 40" id="40"/>
            <p:cNvSpPr txBox="true"/>
            <p:nvPr/>
          </p:nvSpPr>
          <p:spPr>
            <a:xfrm rot="-832299">
              <a:off x="880154" y="353694"/>
              <a:ext cx="3855577" cy="10984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984"/>
                </a:lnSpc>
              </a:pPr>
              <a:r>
                <a:rPr lang="en-US" sz="4988">
                  <a:solidFill>
                    <a:srgbClr val="39637B"/>
                  </a:solidFill>
                  <a:latin typeface="Sweet Apricot"/>
                  <a:ea typeface="Sweet Apricot"/>
                  <a:cs typeface="Sweet Apricot"/>
                  <a:sym typeface="Sweet Apricot"/>
                </a:rPr>
                <a:t>1... 2... 3...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D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00752" y="1238250"/>
            <a:ext cx="11727064" cy="1196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877"/>
              </a:lnSpc>
            </a:pPr>
            <a:r>
              <a:rPr lang="en-US" sz="9247" spc="397">
                <a:solidFill>
                  <a:srgbClr val="39637B"/>
                </a:solidFill>
                <a:latin typeface="Sweet Apricot"/>
                <a:ea typeface="Sweet Apricot"/>
                <a:cs typeface="Sweet Apricot"/>
                <a:sym typeface="Sweet Apricot"/>
              </a:rPr>
              <a:t>HOE DOE JE DAT?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988144" y="3204483"/>
            <a:ext cx="7974224" cy="952500"/>
            <a:chOff x="0" y="0"/>
            <a:chExt cx="10632298" cy="12700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472298" y="0"/>
              <a:ext cx="10160000" cy="1270000"/>
              <a:chOff x="0" y="0"/>
              <a:chExt cx="4162083" cy="52026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4162083" cy="520260"/>
              </a:xfrm>
              <a:custGeom>
                <a:avLst/>
                <a:gdLst/>
                <a:ahLst/>
                <a:cxnLst/>
                <a:rect r="r" b="b" t="t" l="l"/>
                <a:pathLst>
                  <a:path h="520260" w="4162083">
                    <a:moveTo>
                      <a:pt x="10500" y="0"/>
                    </a:moveTo>
                    <a:lnTo>
                      <a:pt x="4151583" y="0"/>
                    </a:lnTo>
                    <a:cubicBezTo>
                      <a:pt x="4154368" y="0"/>
                      <a:pt x="4157039" y="1106"/>
                      <a:pt x="4159008" y="3075"/>
                    </a:cubicBezTo>
                    <a:cubicBezTo>
                      <a:pt x="4160977" y="5045"/>
                      <a:pt x="4162083" y="7715"/>
                      <a:pt x="4162083" y="10500"/>
                    </a:cubicBezTo>
                    <a:lnTo>
                      <a:pt x="4162083" y="509760"/>
                    </a:lnTo>
                    <a:cubicBezTo>
                      <a:pt x="4162083" y="512545"/>
                      <a:pt x="4160977" y="515216"/>
                      <a:pt x="4159008" y="517185"/>
                    </a:cubicBezTo>
                    <a:cubicBezTo>
                      <a:pt x="4157039" y="519154"/>
                      <a:pt x="4154368" y="520260"/>
                      <a:pt x="4151583" y="520260"/>
                    </a:cubicBezTo>
                    <a:lnTo>
                      <a:pt x="10500" y="520260"/>
                    </a:lnTo>
                    <a:cubicBezTo>
                      <a:pt x="7715" y="520260"/>
                      <a:pt x="5045" y="519154"/>
                      <a:pt x="3075" y="517185"/>
                    </a:cubicBezTo>
                    <a:cubicBezTo>
                      <a:pt x="1106" y="515216"/>
                      <a:pt x="0" y="512545"/>
                      <a:pt x="0" y="509760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19050"/>
                <a:ext cx="4162083" cy="539310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1099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242141"/>
              <a:ext cx="1274992" cy="785718"/>
              <a:chOff x="0" y="0"/>
              <a:chExt cx="522305" cy="321872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3671" y="0"/>
                    </a:moveTo>
                    <a:lnTo>
                      <a:pt x="438634" y="0"/>
                    </a:lnTo>
                    <a:cubicBezTo>
                      <a:pt x="460825" y="0"/>
                      <a:pt x="482107" y="8815"/>
                      <a:pt x="497799" y="24507"/>
                    </a:cubicBezTo>
                    <a:cubicBezTo>
                      <a:pt x="513490" y="40198"/>
                      <a:pt x="522305" y="61480"/>
                      <a:pt x="522305" y="83671"/>
                    </a:cubicBezTo>
                    <a:lnTo>
                      <a:pt x="522305" y="238201"/>
                    </a:lnTo>
                    <a:cubicBezTo>
                      <a:pt x="522305" y="284411"/>
                      <a:pt x="484844" y="321872"/>
                      <a:pt x="438634" y="321872"/>
                    </a:cubicBezTo>
                    <a:lnTo>
                      <a:pt x="83671" y="321872"/>
                    </a:lnTo>
                    <a:cubicBezTo>
                      <a:pt x="37461" y="321872"/>
                      <a:pt x="0" y="284411"/>
                      <a:pt x="0" y="238201"/>
                    </a:cubicBezTo>
                    <a:lnTo>
                      <a:pt x="0" y="83671"/>
                    </a:lnTo>
                    <a:cubicBezTo>
                      <a:pt x="0" y="37461"/>
                      <a:pt x="37461" y="0"/>
                      <a:pt x="83671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1.</a:t>
                </a:r>
              </a:p>
            </p:txBody>
          </p:sp>
        </p:grpSp>
        <p:sp>
          <p:nvSpPr>
            <p:cNvPr name="TextBox 10" id="10"/>
            <p:cNvSpPr txBox="true"/>
            <p:nvPr/>
          </p:nvSpPr>
          <p:spPr>
            <a:xfrm rot="0">
              <a:off x="1930525" y="384810"/>
              <a:ext cx="7243546" cy="4622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Schep met de beker water in de witte bak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88144" y="5683274"/>
            <a:ext cx="7943193" cy="952500"/>
            <a:chOff x="0" y="0"/>
            <a:chExt cx="10590923" cy="12700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430923" y="0"/>
              <a:ext cx="10160000" cy="1270000"/>
              <a:chOff x="0" y="0"/>
              <a:chExt cx="4589404" cy="573675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589404" cy="573675"/>
              </a:xfrm>
              <a:custGeom>
                <a:avLst/>
                <a:gdLst/>
                <a:ahLst/>
                <a:cxnLst/>
                <a:rect r="r" b="b" t="t" l="l"/>
                <a:pathLst>
                  <a:path h="573675" w="4589404">
                    <a:moveTo>
                      <a:pt x="10500" y="0"/>
                    </a:moveTo>
                    <a:lnTo>
                      <a:pt x="4578904" y="0"/>
                    </a:lnTo>
                    <a:cubicBezTo>
                      <a:pt x="4581689" y="0"/>
                      <a:pt x="4584359" y="1106"/>
                      <a:pt x="4586329" y="3075"/>
                    </a:cubicBezTo>
                    <a:cubicBezTo>
                      <a:pt x="4588298" y="5045"/>
                      <a:pt x="4589404" y="7715"/>
                      <a:pt x="4589404" y="10500"/>
                    </a:cubicBezTo>
                    <a:lnTo>
                      <a:pt x="4589404" y="563176"/>
                    </a:lnTo>
                    <a:cubicBezTo>
                      <a:pt x="4589404" y="565960"/>
                      <a:pt x="4588298" y="568631"/>
                      <a:pt x="4586329" y="570600"/>
                    </a:cubicBezTo>
                    <a:cubicBezTo>
                      <a:pt x="4584359" y="572569"/>
                      <a:pt x="4581689" y="573675"/>
                      <a:pt x="4578904" y="573675"/>
                    </a:cubicBezTo>
                    <a:lnTo>
                      <a:pt x="10500" y="573675"/>
                    </a:lnTo>
                    <a:cubicBezTo>
                      <a:pt x="7715" y="573675"/>
                      <a:pt x="5045" y="572569"/>
                      <a:pt x="3075" y="570600"/>
                    </a:cubicBezTo>
                    <a:cubicBezTo>
                      <a:pt x="1106" y="568631"/>
                      <a:pt x="0" y="565960"/>
                      <a:pt x="0" y="563176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19050"/>
                <a:ext cx="4589404" cy="592725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109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0" y="278720"/>
              <a:ext cx="1156277" cy="738526"/>
              <a:chOff x="0" y="0"/>
              <a:chExt cx="522305" cy="333602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522305" cy="333602"/>
              </a:xfrm>
              <a:custGeom>
                <a:avLst/>
                <a:gdLst/>
                <a:ahLst/>
                <a:cxnLst/>
                <a:rect r="r" b="b" t="t" l="l"/>
                <a:pathLst>
                  <a:path h="333602" w="522305">
                    <a:moveTo>
                      <a:pt x="92262" y="0"/>
                    </a:moveTo>
                    <a:lnTo>
                      <a:pt x="430044" y="0"/>
                    </a:lnTo>
                    <a:cubicBezTo>
                      <a:pt x="454513" y="0"/>
                      <a:pt x="477980" y="9720"/>
                      <a:pt x="495283" y="27023"/>
                    </a:cubicBezTo>
                    <a:cubicBezTo>
                      <a:pt x="512585" y="44325"/>
                      <a:pt x="522305" y="67792"/>
                      <a:pt x="522305" y="92262"/>
                    </a:cubicBezTo>
                    <a:lnTo>
                      <a:pt x="522305" y="241340"/>
                    </a:lnTo>
                    <a:cubicBezTo>
                      <a:pt x="522305" y="292295"/>
                      <a:pt x="480998" y="333602"/>
                      <a:pt x="430044" y="333602"/>
                    </a:cubicBezTo>
                    <a:lnTo>
                      <a:pt x="92262" y="333602"/>
                    </a:lnTo>
                    <a:cubicBezTo>
                      <a:pt x="67792" y="333602"/>
                      <a:pt x="44325" y="323881"/>
                      <a:pt x="27023" y="306579"/>
                    </a:cubicBezTo>
                    <a:cubicBezTo>
                      <a:pt x="9720" y="289276"/>
                      <a:pt x="0" y="265809"/>
                      <a:pt x="0" y="241340"/>
                    </a:cubicBezTo>
                    <a:lnTo>
                      <a:pt x="0" y="92262"/>
                    </a:lnTo>
                    <a:cubicBezTo>
                      <a:pt x="0" y="67792"/>
                      <a:pt x="9720" y="44325"/>
                      <a:pt x="27023" y="27023"/>
                    </a:cubicBezTo>
                    <a:cubicBezTo>
                      <a:pt x="44325" y="9720"/>
                      <a:pt x="67792" y="0"/>
                      <a:pt x="92262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76200"/>
                <a:ext cx="522305" cy="40980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3.</a:t>
                </a:r>
              </a:p>
            </p:txBody>
          </p:sp>
        </p:grpSp>
        <p:sp>
          <p:nvSpPr>
            <p:cNvPr name="TextBox 18" id="18"/>
            <p:cNvSpPr txBox="true"/>
            <p:nvPr/>
          </p:nvSpPr>
          <p:spPr>
            <a:xfrm rot="0">
              <a:off x="1745780" y="137160"/>
              <a:ext cx="6569098" cy="9575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Breng het net naar de witte bak.</a:t>
              </a:r>
            </a:p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Leeg het net in de bak.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988144" y="4443879"/>
            <a:ext cx="7974224" cy="952500"/>
            <a:chOff x="0" y="0"/>
            <a:chExt cx="10632298" cy="1270000"/>
          </a:xfrm>
        </p:grpSpPr>
        <p:grpSp>
          <p:nvGrpSpPr>
            <p:cNvPr name="Group 20" id="20"/>
            <p:cNvGrpSpPr/>
            <p:nvPr/>
          </p:nvGrpSpPr>
          <p:grpSpPr>
            <a:xfrm rot="0">
              <a:off x="472298" y="0"/>
              <a:ext cx="10160000" cy="1270000"/>
              <a:chOff x="0" y="0"/>
              <a:chExt cx="4232645" cy="529081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4232646" cy="529081"/>
              </a:xfrm>
              <a:custGeom>
                <a:avLst/>
                <a:gdLst/>
                <a:ahLst/>
                <a:cxnLst/>
                <a:rect r="r" b="b" t="t" l="l"/>
                <a:pathLst>
                  <a:path h="529081" w="4232646">
                    <a:moveTo>
                      <a:pt x="10500" y="0"/>
                    </a:moveTo>
                    <a:lnTo>
                      <a:pt x="4222145" y="0"/>
                    </a:lnTo>
                    <a:cubicBezTo>
                      <a:pt x="4227945" y="0"/>
                      <a:pt x="4232646" y="4701"/>
                      <a:pt x="4232646" y="10500"/>
                    </a:cubicBezTo>
                    <a:lnTo>
                      <a:pt x="4232646" y="518581"/>
                    </a:lnTo>
                    <a:cubicBezTo>
                      <a:pt x="4232646" y="521365"/>
                      <a:pt x="4231539" y="524036"/>
                      <a:pt x="4229570" y="526005"/>
                    </a:cubicBezTo>
                    <a:cubicBezTo>
                      <a:pt x="4227601" y="527974"/>
                      <a:pt x="4224930" y="529081"/>
                      <a:pt x="4222145" y="529081"/>
                    </a:cubicBezTo>
                    <a:lnTo>
                      <a:pt x="10500" y="529081"/>
                    </a:lnTo>
                    <a:cubicBezTo>
                      <a:pt x="7715" y="529081"/>
                      <a:pt x="5045" y="527974"/>
                      <a:pt x="3075" y="526005"/>
                    </a:cubicBezTo>
                    <a:cubicBezTo>
                      <a:pt x="1106" y="524036"/>
                      <a:pt x="0" y="521365"/>
                      <a:pt x="0" y="518581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19050"/>
                <a:ext cx="4232645" cy="548131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1099"/>
                  </a:lnSpc>
                </a:pPr>
              </a:p>
            </p:txBody>
          </p:sp>
        </p:grpSp>
        <p:grpSp>
          <p:nvGrpSpPr>
            <p:cNvPr name="Group 23" id="23"/>
            <p:cNvGrpSpPr/>
            <p:nvPr/>
          </p:nvGrpSpPr>
          <p:grpSpPr>
            <a:xfrm rot="0">
              <a:off x="0" y="248690"/>
              <a:ext cx="1253737" cy="772619"/>
              <a:chOff x="0" y="0"/>
              <a:chExt cx="522305" cy="321872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5090" y="0"/>
                    </a:moveTo>
                    <a:lnTo>
                      <a:pt x="437216" y="0"/>
                    </a:lnTo>
                    <a:cubicBezTo>
                      <a:pt x="459783" y="0"/>
                      <a:pt x="481426" y="8965"/>
                      <a:pt x="497383" y="24922"/>
                    </a:cubicBezTo>
                    <a:cubicBezTo>
                      <a:pt x="513341" y="40880"/>
                      <a:pt x="522305" y="62522"/>
                      <a:pt x="522305" y="85090"/>
                    </a:cubicBezTo>
                    <a:lnTo>
                      <a:pt x="522305" y="236783"/>
                    </a:lnTo>
                    <a:cubicBezTo>
                      <a:pt x="522305" y="283776"/>
                      <a:pt x="484209" y="321872"/>
                      <a:pt x="437216" y="321872"/>
                    </a:cubicBezTo>
                    <a:lnTo>
                      <a:pt x="85090" y="321872"/>
                    </a:lnTo>
                    <a:cubicBezTo>
                      <a:pt x="38096" y="321872"/>
                      <a:pt x="0" y="283776"/>
                      <a:pt x="0" y="236783"/>
                    </a:cubicBezTo>
                    <a:lnTo>
                      <a:pt x="0" y="85090"/>
                    </a:lnTo>
                    <a:cubicBezTo>
                      <a:pt x="0" y="38096"/>
                      <a:pt x="38096" y="0"/>
                      <a:pt x="85090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2.</a:t>
                </a:r>
              </a:p>
            </p:txBody>
          </p:sp>
        </p:grpSp>
        <p:sp>
          <p:nvSpPr>
            <p:cNvPr name="TextBox 26" id="26"/>
            <p:cNvSpPr txBox="true"/>
            <p:nvPr/>
          </p:nvSpPr>
          <p:spPr>
            <a:xfrm rot="0">
              <a:off x="1841849" y="384810"/>
              <a:ext cx="8039676" cy="4622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Schep met het schepnet door het water</a:t>
              </a: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988144" y="6922669"/>
            <a:ext cx="7933668" cy="952500"/>
            <a:chOff x="0" y="0"/>
            <a:chExt cx="10578223" cy="1270000"/>
          </a:xfrm>
        </p:grpSpPr>
        <p:grpSp>
          <p:nvGrpSpPr>
            <p:cNvPr name="Group 28" id="28"/>
            <p:cNvGrpSpPr/>
            <p:nvPr/>
          </p:nvGrpSpPr>
          <p:grpSpPr>
            <a:xfrm rot="0">
              <a:off x="418223" y="0"/>
              <a:ext cx="10160000" cy="1270000"/>
              <a:chOff x="0" y="0"/>
              <a:chExt cx="4714493" cy="589312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4714493" cy="589312"/>
              </a:xfrm>
              <a:custGeom>
                <a:avLst/>
                <a:gdLst/>
                <a:ahLst/>
                <a:cxnLst/>
                <a:rect r="r" b="b" t="t" l="l"/>
                <a:pathLst>
                  <a:path h="589312" w="4714493">
                    <a:moveTo>
                      <a:pt x="10500" y="0"/>
                    </a:moveTo>
                    <a:lnTo>
                      <a:pt x="4703993" y="0"/>
                    </a:lnTo>
                    <a:cubicBezTo>
                      <a:pt x="4706778" y="0"/>
                      <a:pt x="4709448" y="1106"/>
                      <a:pt x="4711417" y="3075"/>
                    </a:cubicBezTo>
                    <a:cubicBezTo>
                      <a:pt x="4713387" y="5045"/>
                      <a:pt x="4714493" y="7715"/>
                      <a:pt x="4714493" y="10500"/>
                    </a:cubicBezTo>
                    <a:lnTo>
                      <a:pt x="4714493" y="578812"/>
                    </a:lnTo>
                    <a:cubicBezTo>
                      <a:pt x="4714493" y="581596"/>
                      <a:pt x="4713387" y="584267"/>
                      <a:pt x="4711417" y="586236"/>
                    </a:cubicBezTo>
                    <a:cubicBezTo>
                      <a:pt x="4709448" y="588205"/>
                      <a:pt x="4706778" y="589312"/>
                      <a:pt x="4703993" y="589312"/>
                    </a:cubicBezTo>
                    <a:lnTo>
                      <a:pt x="10500" y="589312"/>
                    </a:lnTo>
                    <a:cubicBezTo>
                      <a:pt x="7715" y="589312"/>
                      <a:pt x="5045" y="588205"/>
                      <a:pt x="3075" y="586236"/>
                    </a:cubicBezTo>
                    <a:cubicBezTo>
                      <a:pt x="1106" y="584267"/>
                      <a:pt x="0" y="581596"/>
                      <a:pt x="0" y="578812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19050"/>
                <a:ext cx="4714493" cy="60836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1099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0" y="288173"/>
              <a:ext cx="1125598" cy="738526"/>
              <a:chOff x="0" y="0"/>
              <a:chExt cx="522305" cy="34269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22305" cy="342694"/>
              </a:xfrm>
              <a:custGeom>
                <a:avLst/>
                <a:gdLst/>
                <a:ahLst/>
                <a:cxnLst/>
                <a:rect r="r" b="b" t="t" l="l"/>
                <a:pathLst>
                  <a:path h="342694" w="522305">
                    <a:moveTo>
                      <a:pt x="94776" y="0"/>
                    </a:moveTo>
                    <a:lnTo>
                      <a:pt x="427529" y="0"/>
                    </a:lnTo>
                    <a:cubicBezTo>
                      <a:pt x="452665" y="0"/>
                      <a:pt x="476772" y="9985"/>
                      <a:pt x="494546" y="27759"/>
                    </a:cubicBezTo>
                    <a:cubicBezTo>
                      <a:pt x="512320" y="45533"/>
                      <a:pt x="522305" y="69640"/>
                      <a:pt x="522305" y="94776"/>
                    </a:cubicBezTo>
                    <a:lnTo>
                      <a:pt x="522305" y="247918"/>
                    </a:lnTo>
                    <a:cubicBezTo>
                      <a:pt x="522305" y="273054"/>
                      <a:pt x="512320" y="297161"/>
                      <a:pt x="494546" y="314935"/>
                    </a:cubicBezTo>
                    <a:cubicBezTo>
                      <a:pt x="476772" y="332709"/>
                      <a:pt x="452665" y="342694"/>
                      <a:pt x="427529" y="342694"/>
                    </a:cubicBezTo>
                    <a:lnTo>
                      <a:pt x="94776" y="342694"/>
                    </a:lnTo>
                    <a:cubicBezTo>
                      <a:pt x="42433" y="342694"/>
                      <a:pt x="0" y="300261"/>
                      <a:pt x="0" y="247918"/>
                    </a:cubicBezTo>
                    <a:lnTo>
                      <a:pt x="0" y="94776"/>
                    </a:lnTo>
                    <a:cubicBezTo>
                      <a:pt x="0" y="42433"/>
                      <a:pt x="42433" y="0"/>
                      <a:pt x="94776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76200"/>
                <a:ext cx="522305" cy="418894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4.</a:t>
                </a:r>
              </a:p>
            </p:txBody>
          </p:sp>
        </p:grpSp>
        <p:sp>
          <p:nvSpPr>
            <p:cNvPr name="TextBox 34" id="34"/>
            <p:cNvSpPr txBox="true"/>
            <p:nvPr/>
          </p:nvSpPr>
          <p:spPr>
            <a:xfrm rot="0">
              <a:off x="1787774" y="137160"/>
              <a:ext cx="8590737" cy="9575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Kijk welke waterdiertjes in het water leven.</a:t>
              </a:r>
            </a:p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Gebruik de zoekkaart om te soorten te herkennen.</a:t>
              </a:r>
            </a:p>
          </p:txBody>
        </p:sp>
      </p:grpSp>
      <p:sp>
        <p:nvSpPr>
          <p:cNvPr name="Freeform 35" id="35"/>
          <p:cNvSpPr/>
          <p:nvPr/>
        </p:nvSpPr>
        <p:spPr>
          <a:xfrm flipH="false" flipV="false" rot="0">
            <a:off x="13536671" y="5996950"/>
            <a:ext cx="2754579" cy="1851438"/>
          </a:xfrm>
          <a:custGeom>
            <a:avLst/>
            <a:gdLst/>
            <a:ahLst/>
            <a:cxnLst/>
            <a:rect r="r" b="b" t="t" l="l"/>
            <a:pathLst>
              <a:path h="1851438" w="2754579">
                <a:moveTo>
                  <a:pt x="0" y="0"/>
                </a:moveTo>
                <a:lnTo>
                  <a:pt x="2754579" y="0"/>
                </a:lnTo>
                <a:lnTo>
                  <a:pt x="2754579" y="1851438"/>
                </a:lnTo>
                <a:lnTo>
                  <a:pt x="0" y="1851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5212" t="-793080" r="-189205" b="-639165"/>
            </a:stretch>
          </a:blipFill>
        </p:spPr>
      </p:sp>
      <p:grpSp>
        <p:nvGrpSpPr>
          <p:cNvPr name="Group 36" id="36"/>
          <p:cNvGrpSpPr/>
          <p:nvPr/>
        </p:nvGrpSpPr>
        <p:grpSpPr>
          <a:xfrm rot="0">
            <a:off x="9943315" y="3633370"/>
            <a:ext cx="3300139" cy="3289300"/>
            <a:chOff x="0" y="0"/>
            <a:chExt cx="4400185" cy="4385733"/>
          </a:xfrm>
        </p:grpSpPr>
        <p:sp>
          <p:nvSpPr>
            <p:cNvPr name="Freeform 37" id="37"/>
            <p:cNvSpPr/>
            <p:nvPr/>
          </p:nvSpPr>
          <p:spPr>
            <a:xfrm flipH="false" flipV="false" rot="-5400000">
              <a:off x="123755" y="109303"/>
              <a:ext cx="4152675" cy="4400185"/>
            </a:xfrm>
            <a:custGeom>
              <a:avLst/>
              <a:gdLst/>
              <a:ahLst/>
              <a:cxnLst/>
              <a:rect r="r" b="b" t="t" l="l"/>
              <a:pathLst>
                <a:path h="4400185" w="4152675">
                  <a:moveTo>
                    <a:pt x="0" y="0"/>
                  </a:moveTo>
                  <a:lnTo>
                    <a:pt x="4152675" y="0"/>
                  </a:lnTo>
                  <a:lnTo>
                    <a:pt x="4152675" y="4400185"/>
                  </a:lnTo>
                  <a:lnTo>
                    <a:pt x="0" y="4400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38" id="38"/>
            <p:cNvGrpSpPr/>
            <p:nvPr/>
          </p:nvGrpSpPr>
          <p:grpSpPr>
            <a:xfrm rot="0">
              <a:off x="1478208" y="0"/>
              <a:ext cx="1443770" cy="889728"/>
              <a:chOff x="0" y="0"/>
              <a:chExt cx="522305" cy="321872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73890" y="0"/>
                    </a:moveTo>
                    <a:lnTo>
                      <a:pt x="448415" y="0"/>
                    </a:lnTo>
                    <a:cubicBezTo>
                      <a:pt x="468012" y="0"/>
                      <a:pt x="486806" y="7785"/>
                      <a:pt x="500663" y="21642"/>
                    </a:cubicBezTo>
                    <a:cubicBezTo>
                      <a:pt x="514521" y="35499"/>
                      <a:pt x="522305" y="54293"/>
                      <a:pt x="522305" y="73890"/>
                    </a:cubicBezTo>
                    <a:lnTo>
                      <a:pt x="522305" y="247982"/>
                    </a:lnTo>
                    <a:cubicBezTo>
                      <a:pt x="522305" y="288791"/>
                      <a:pt x="489224" y="321872"/>
                      <a:pt x="448415" y="321872"/>
                    </a:cubicBezTo>
                    <a:lnTo>
                      <a:pt x="73890" y="321872"/>
                    </a:lnTo>
                    <a:cubicBezTo>
                      <a:pt x="33082" y="321872"/>
                      <a:pt x="0" y="288791"/>
                      <a:pt x="0" y="247982"/>
                    </a:cubicBezTo>
                    <a:lnTo>
                      <a:pt x="0" y="73890"/>
                    </a:lnTo>
                    <a:cubicBezTo>
                      <a:pt x="0" y="33082"/>
                      <a:pt x="33082" y="0"/>
                      <a:pt x="73890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40" id="40"/>
              <p:cNvSpPr txBox="true"/>
              <p:nvPr/>
            </p:nvSpPr>
            <p:spPr>
              <a:xfrm>
                <a:off x="0" y="-19050"/>
                <a:ext cx="522305" cy="340922"/>
              </a:xfrm>
              <a:prstGeom prst="rect">
                <a:avLst/>
              </a:prstGeom>
            </p:spPr>
            <p:txBody>
              <a:bodyPr anchor="ctr" rtlCol="false" tIns="17680" lIns="17680" bIns="17680" rIns="17680"/>
              <a:lstStyle/>
              <a:p>
                <a:pPr algn="ctr">
                  <a:lnSpc>
                    <a:spcPts val="1099"/>
                  </a:lnSpc>
                </a:pPr>
              </a:p>
            </p:txBody>
          </p:sp>
        </p:grpSp>
        <p:sp>
          <p:nvSpPr>
            <p:cNvPr name="TextBox 41" id="41"/>
            <p:cNvSpPr txBox="true"/>
            <p:nvPr/>
          </p:nvSpPr>
          <p:spPr>
            <a:xfrm rot="0">
              <a:off x="1539441" y="179772"/>
              <a:ext cx="1321303" cy="5778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109"/>
                </a:lnSpc>
              </a:pPr>
              <a:r>
                <a:rPr lang="en-US" sz="3078" spc="123">
                  <a:solidFill>
                    <a:srgbClr val="FFFFFF"/>
                  </a:solidFill>
                  <a:latin typeface="Sweet Apricot"/>
                  <a:ea typeface="Sweet Apricot"/>
                  <a:cs typeface="Sweet Apricot"/>
                  <a:sym typeface="Sweet Apricot"/>
                </a:rPr>
                <a:t>TIP!</a:t>
              </a:r>
            </a:p>
          </p:txBody>
        </p:sp>
      </p:grpSp>
      <p:sp>
        <p:nvSpPr>
          <p:cNvPr name="TextBox 42" id="42"/>
          <p:cNvSpPr txBox="true"/>
          <p:nvPr/>
        </p:nvSpPr>
        <p:spPr>
          <a:xfrm rot="0">
            <a:off x="10321991" y="4749778"/>
            <a:ext cx="2542787" cy="12551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72"/>
              </a:lnSpc>
              <a:spcBef>
                <a:spcPct val="0"/>
              </a:spcBef>
            </a:pPr>
            <a:r>
              <a:rPr lang="en-US" sz="2408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Geen idee? Maak een foto en zoek het later op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D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00752" y="1238250"/>
            <a:ext cx="11727064" cy="1196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877"/>
              </a:lnSpc>
            </a:pPr>
            <a:r>
              <a:rPr lang="en-US" sz="9247" spc="397">
                <a:solidFill>
                  <a:srgbClr val="39637B"/>
                </a:solidFill>
                <a:latin typeface="Sweet Apricot"/>
                <a:ea typeface="Sweet Apricot"/>
                <a:cs typeface="Sweet Apricot"/>
                <a:sym typeface="Sweet Apricot"/>
              </a:rPr>
              <a:t>HOE DOE JE DAT?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988144" y="3204483"/>
            <a:ext cx="7974224" cy="952500"/>
            <a:chOff x="0" y="0"/>
            <a:chExt cx="10632298" cy="12700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472298" y="0"/>
              <a:ext cx="10160000" cy="1270000"/>
              <a:chOff x="0" y="0"/>
              <a:chExt cx="4162083" cy="52026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4162083" cy="520260"/>
              </a:xfrm>
              <a:custGeom>
                <a:avLst/>
                <a:gdLst/>
                <a:ahLst/>
                <a:cxnLst/>
                <a:rect r="r" b="b" t="t" l="l"/>
                <a:pathLst>
                  <a:path h="520260" w="4162083">
                    <a:moveTo>
                      <a:pt x="10500" y="0"/>
                    </a:moveTo>
                    <a:lnTo>
                      <a:pt x="4151583" y="0"/>
                    </a:lnTo>
                    <a:cubicBezTo>
                      <a:pt x="4154368" y="0"/>
                      <a:pt x="4157039" y="1106"/>
                      <a:pt x="4159008" y="3075"/>
                    </a:cubicBezTo>
                    <a:cubicBezTo>
                      <a:pt x="4160977" y="5045"/>
                      <a:pt x="4162083" y="7715"/>
                      <a:pt x="4162083" y="10500"/>
                    </a:cubicBezTo>
                    <a:lnTo>
                      <a:pt x="4162083" y="509760"/>
                    </a:lnTo>
                    <a:cubicBezTo>
                      <a:pt x="4162083" y="512545"/>
                      <a:pt x="4160977" y="515216"/>
                      <a:pt x="4159008" y="517185"/>
                    </a:cubicBezTo>
                    <a:cubicBezTo>
                      <a:pt x="4157039" y="519154"/>
                      <a:pt x="4154368" y="520260"/>
                      <a:pt x="4151583" y="520260"/>
                    </a:cubicBezTo>
                    <a:lnTo>
                      <a:pt x="10500" y="520260"/>
                    </a:lnTo>
                    <a:cubicBezTo>
                      <a:pt x="7715" y="520260"/>
                      <a:pt x="5045" y="519154"/>
                      <a:pt x="3075" y="517185"/>
                    </a:cubicBezTo>
                    <a:cubicBezTo>
                      <a:pt x="1106" y="515216"/>
                      <a:pt x="0" y="512545"/>
                      <a:pt x="0" y="509760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19050"/>
                <a:ext cx="4162083" cy="539310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1099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242141"/>
              <a:ext cx="1274992" cy="785718"/>
              <a:chOff x="0" y="0"/>
              <a:chExt cx="522305" cy="321872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3671" y="0"/>
                    </a:moveTo>
                    <a:lnTo>
                      <a:pt x="438634" y="0"/>
                    </a:lnTo>
                    <a:cubicBezTo>
                      <a:pt x="460825" y="0"/>
                      <a:pt x="482107" y="8815"/>
                      <a:pt x="497799" y="24507"/>
                    </a:cubicBezTo>
                    <a:cubicBezTo>
                      <a:pt x="513490" y="40198"/>
                      <a:pt x="522305" y="61480"/>
                      <a:pt x="522305" y="83671"/>
                    </a:cubicBezTo>
                    <a:lnTo>
                      <a:pt x="522305" y="238201"/>
                    </a:lnTo>
                    <a:cubicBezTo>
                      <a:pt x="522305" y="284411"/>
                      <a:pt x="484844" y="321872"/>
                      <a:pt x="438634" y="321872"/>
                    </a:cubicBezTo>
                    <a:lnTo>
                      <a:pt x="83671" y="321872"/>
                    </a:lnTo>
                    <a:cubicBezTo>
                      <a:pt x="37461" y="321872"/>
                      <a:pt x="0" y="284411"/>
                      <a:pt x="0" y="238201"/>
                    </a:cubicBezTo>
                    <a:lnTo>
                      <a:pt x="0" y="83671"/>
                    </a:lnTo>
                    <a:cubicBezTo>
                      <a:pt x="0" y="37461"/>
                      <a:pt x="37461" y="0"/>
                      <a:pt x="83671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1.</a:t>
                </a:r>
              </a:p>
            </p:txBody>
          </p:sp>
        </p:grpSp>
        <p:sp>
          <p:nvSpPr>
            <p:cNvPr name="TextBox 10" id="10"/>
            <p:cNvSpPr txBox="true"/>
            <p:nvPr/>
          </p:nvSpPr>
          <p:spPr>
            <a:xfrm rot="0">
              <a:off x="1930525" y="384810"/>
              <a:ext cx="7243546" cy="4622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Schep met de beker water in de witte bak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88144" y="5683274"/>
            <a:ext cx="7943193" cy="952500"/>
            <a:chOff x="0" y="0"/>
            <a:chExt cx="10590923" cy="12700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430923" y="0"/>
              <a:ext cx="10160000" cy="1270000"/>
              <a:chOff x="0" y="0"/>
              <a:chExt cx="4589404" cy="573675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589404" cy="573675"/>
              </a:xfrm>
              <a:custGeom>
                <a:avLst/>
                <a:gdLst/>
                <a:ahLst/>
                <a:cxnLst/>
                <a:rect r="r" b="b" t="t" l="l"/>
                <a:pathLst>
                  <a:path h="573675" w="4589404">
                    <a:moveTo>
                      <a:pt x="10500" y="0"/>
                    </a:moveTo>
                    <a:lnTo>
                      <a:pt x="4578904" y="0"/>
                    </a:lnTo>
                    <a:cubicBezTo>
                      <a:pt x="4581689" y="0"/>
                      <a:pt x="4584359" y="1106"/>
                      <a:pt x="4586329" y="3075"/>
                    </a:cubicBezTo>
                    <a:cubicBezTo>
                      <a:pt x="4588298" y="5045"/>
                      <a:pt x="4589404" y="7715"/>
                      <a:pt x="4589404" y="10500"/>
                    </a:cubicBezTo>
                    <a:lnTo>
                      <a:pt x="4589404" y="563176"/>
                    </a:lnTo>
                    <a:cubicBezTo>
                      <a:pt x="4589404" y="565960"/>
                      <a:pt x="4588298" y="568631"/>
                      <a:pt x="4586329" y="570600"/>
                    </a:cubicBezTo>
                    <a:cubicBezTo>
                      <a:pt x="4584359" y="572569"/>
                      <a:pt x="4581689" y="573675"/>
                      <a:pt x="4578904" y="573675"/>
                    </a:cubicBezTo>
                    <a:lnTo>
                      <a:pt x="10500" y="573675"/>
                    </a:lnTo>
                    <a:cubicBezTo>
                      <a:pt x="7715" y="573675"/>
                      <a:pt x="5045" y="572569"/>
                      <a:pt x="3075" y="570600"/>
                    </a:cubicBezTo>
                    <a:cubicBezTo>
                      <a:pt x="1106" y="568631"/>
                      <a:pt x="0" y="565960"/>
                      <a:pt x="0" y="563176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19050"/>
                <a:ext cx="4589404" cy="592725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109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0" y="278720"/>
              <a:ext cx="1156277" cy="738526"/>
              <a:chOff x="0" y="0"/>
              <a:chExt cx="522305" cy="333602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522305" cy="333602"/>
              </a:xfrm>
              <a:custGeom>
                <a:avLst/>
                <a:gdLst/>
                <a:ahLst/>
                <a:cxnLst/>
                <a:rect r="r" b="b" t="t" l="l"/>
                <a:pathLst>
                  <a:path h="333602" w="522305">
                    <a:moveTo>
                      <a:pt x="92262" y="0"/>
                    </a:moveTo>
                    <a:lnTo>
                      <a:pt x="430044" y="0"/>
                    </a:lnTo>
                    <a:cubicBezTo>
                      <a:pt x="454513" y="0"/>
                      <a:pt x="477980" y="9720"/>
                      <a:pt x="495283" y="27023"/>
                    </a:cubicBezTo>
                    <a:cubicBezTo>
                      <a:pt x="512585" y="44325"/>
                      <a:pt x="522305" y="67792"/>
                      <a:pt x="522305" y="92262"/>
                    </a:cubicBezTo>
                    <a:lnTo>
                      <a:pt x="522305" y="241340"/>
                    </a:lnTo>
                    <a:cubicBezTo>
                      <a:pt x="522305" y="292295"/>
                      <a:pt x="480998" y="333602"/>
                      <a:pt x="430044" y="333602"/>
                    </a:cubicBezTo>
                    <a:lnTo>
                      <a:pt x="92262" y="333602"/>
                    </a:lnTo>
                    <a:cubicBezTo>
                      <a:pt x="67792" y="333602"/>
                      <a:pt x="44325" y="323881"/>
                      <a:pt x="27023" y="306579"/>
                    </a:cubicBezTo>
                    <a:cubicBezTo>
                      <a:pt x="9720" y="289276"/>
                      <a:pt x="0" y="265809"/>
                      <a:pt x="0" y="241340"/>
                    </a:cubicBezTo>
                    <a:lnTo>
                      <a:pt x="0" y="92262"/>
                    </a:lnTo>
                    <a:cubicBezTo>
                      <a:pt x="0" y="67792"/>
                      <a:pt x="9720" y="44325"/>
                      <a:pt x="27023" y="27023"/>
                    </a:cubicBezTo>
                    <a:cubicBezTo>
                      <a:pt x="44325" y="9720"/>
                      <a:pt x="67792" y="0"/>
                      <a:pt x="92262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76200"/>
                <a:ext cx="522305" cy="40980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3.</a:t>
                </a:r>
              </a:p>
            </p:txBody>
          </p:sp>
        </p:grpSp>
        <p:sp>
          <p:nvSpPr>
            <p:cNvPr name="TextBox 18" id="18"/>
            <p:cNvSpPr txBox="true"/>
            <p:nvPr/>
          </p:nvSpPr>
          <p:spPr>
            <a:xfrm rot="0">
              <a:off x="1745780" y="137160"/>
              <a:ext cx="6569098" cy="9575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Breng het net naar de witte bak.</a:t>
              </a:r>
            </a:p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Leeg het net in de bak.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988144" y="4443879"/>
            <a:ext cx="7974224" cy="952500"/>
            <a:chOff x="0" y="0"/>
            <a:chExt cx="10632298" cy="1270000"/>
          </a:xfrm>
        </p:grpSpPr>
        <p:grpSp>
          <p:nvGrpSpPr>
            <p:cNvPr name="Group 20" id="20"/>
            <p:cNvGrpSpPr/>
            <p:nvPr/>
          </p:nvGrpSpPr>
          <p:grpSpPr>
            <a:xfrm rot="0">
              <a:off x="472298" y="0"/>
              <a:ext cx="10160000" cy="1270000"/>
              <a:chOff x="0" y="0"/>
              <a:chExt cx="4232645" cy="529081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4232646" cy="529081"/>
              </a:xfrm>
              <a:custGeom>
                <a:avLst/>
                <a:gdLst/>
                <a:ahLst/>
                <a:cxnLst/>
                <a:rect r="r" b="b" t="t" l="l"/>
                <a:pathLst>
                  <a:path h="529081" w="4232646">
                    <a:moveTo>
                      <a:pt x="10500" y="0"/>
                    </a:moveTo>
                    <a:lnTo>
                      <a:pt x="4222145" y="0"/>
                    </a:lnTo>
                    <a:cubicBezTo>
                      <a:pt x="4227945" y="0"/>
                      <a:pt x="4232646" y="4701"/>
                      <a:pt x="4232646" y="10500"/>
                    </a:cubicBezTo>
                    <a:lnTo>
                      <a:pt x="4232646" y="518581"/>
                    </a:lnTo>
                    <a:cubicBezTo>
                      <a:pt x="4232646" y="521365"/>
                      <a:pt x="4231539" y="524036"/>
                      <a:pt x="4229570" y="526005"/>
                    </a:cubicBezTo>
                    <a:cubicBezTo>
                      <a:pt x="4227601" y="527974"/>
                      <a:pt x="4224930" y="529081"/>
                      <a:pt x="4222145" y="529081"/>
                    </a:cubicBezTo>
                    <a:lnTo>
                      <a:pt x="10500" y="529081"/>
                    </a:lnTo>
                    <a:cubicBezTo>
                      <a:pt x="7715" y="529081"/>
                      <a:pt x="5045" y="527974"/>
                      <a:pt x="3075" y="526005"/>
                    </a:cubicBezTo>
                    <a:cubicBezTo>
                      <a:pt x="1106" y="524036"/>
                      <a:pt x="0" y="521365"/>
                      <a:pt x="0" y="518581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19050"/>
                <a:ext cx="4232645" cy="548131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1099"/>
                  </a:lnSpc>
                </a:pPr>
              </a:p>
            </p:txBody>
          </p:sp>
        </p:grpSp>
        <p:grpSp>
          <p:nvGrpSpPr>
            <p:cNvPr name="Group 23" id="23"/>
            <p:cNvGrpSpPr/>
            <p:nvPr/>
          </p:nvGrpSpPr>
          <p:grpSpPr>
            <a:xfrm rot="0">
              <a:off x="0" y="248690"/>
              <a:ext cx="1253737" cy="772619"/>
              <a:chOff x="0" y="0"/>
              <a:chExt cx="522305" cy="321872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5090" y="0"/>
                    </a:moveTo>
                    <a:lnTo>
                      <a:pt x="437216" y="0"/>
                    </a:lnTo>
                    <a:cubicBezTo>
                      <a:pt x="459783" y="0"/>
                      <a:pt x="481426" y="8965"/>
                      <a:pt x="497383" y="24922"/>
                    </a:cubicBezTo>
                    <a:cubicBezTo>
                      <a:pt x="513341" y="40880"/>
                      <a:pt x="522305" y="62522"/>
                      <a:pt x="522305" y="85090"/>
                    </a:cubicBezTo>
                    <a:lnTo>
                      <a:pt x="522305" y="236783"/>
                    </a:lnTo>
                    <a:cubicBezTo>
                      <a:pt x="522305" y="283776"/>
                      <a:pt x="484209" y="321872"/>
                      <a:pt x="437216" y="321872"/>
                    </a:cubicBezTo>
                    <a:lnTo>
                      <a:pt x="85090" y="321872"/>
                    </a:lnTo>
                    <a:cubicBezTo>
                      <a:pt x="38096" y="321872"/>
                      <a:pt x="0" y="283776"/>
                      <a:pt x="0" y="236783"/>
                    </a:cubicBezTo>
                    <a:lnTo>
                      <a:pt x="0" y="85090"/>
                    </a:lnTo>
                    <a:cubicBezTo>
                      <a:pt x="0" y="38096"/>
                      <a:pt x="38096" y="0"/>
                      <a:pt x="85090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2.</a:t>
                </a:r>
              </a:p>
            </p:txBody>
          </p:sp>
        </p:grpSp>
        <p:sp>
          <p:nvSpPr>
            <p:cNvPr name="TextBox 26" id="26"/>
            <p:cNvSpPr txBox="true"/>
            <p:nvPr/>
          </p:nvSpPr>
          <p:spPr>
            <a:xfrm rot="0">
              <a:off x="1841849" y="384810"/>
              <a:ext cx="8039676" cy="4622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Schep met het schepnet door het water</a:t>
              </a: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988144" y="6922669"/>
            <a:ext cx="7933668" cy="952500"/>
            <a:chOff x="0" y="0"/>
            <a:chExt cx="10578223" cy="1270000"/>
          </a:xfrm>
        </p:grpSpPr>
        <p:grpSp>
          <p:nvGrpSpPr>
            <p:cNvPr name="Group 28" id="28"/>
            <p:cNvGrpSpPr/>
            <p:nvPr/>
          </p:nvGrpSpPr>
          <p:grpSpPr>
            <a:xfrm rot="0">
              <a:off x="418223" y="0"/>
              <a:ext cx="10160000" cy="1270000"/>
              <a:chOff x="0" y="0"/>
              <a:chExt cx="4714493" cy="589312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4714493" cy="589312"/>
              </a:xfrm>
              <a:custGeom>
                <a:avLst/>
                <a:gdLst/>
                <a:ahLst/>
                <a:cxnLst/>
                <a:rect r="r" b="b" t="t" l="l"/>
                <a:pathLst>
                  <a:path h="589312" w="4714493">
                    <a:moveTo>
                      <a:pt x="10500" y="0"/>
                    </a:moveTo>
                    <a:lnTo>
                      <a:pt x="4703993" y="0"/>
                    </a:lnTo>
                    <a:cubicBezTo>
                      <a:pt x="4706778" y="0"/>
                      <a:pt x="4709448" y="1106"/>
                      <a:pt x="4711417" y="3075"/>
                    </a:cubicBezTo>
                    <a:cubicBezTo>
                      <a:pt x="4713387" y="5045"/>
                      <a:pt x="4714493" y="7715"/>
                      <a:pt x="4714493" y="10500"/>
                    </a:cubicBezTo>
                    <a:lnTo>
                      <a:pt x="4714493" y="578812"/>
                    </a:lnTo>
                    <a:cubicBezTo>
                      <a:pt x="4714493" y="581596"/>
                      <a:pt x="4713387" y="584267"/>
                      <a:pt x="4711417" y="586236"/>
                    </a:cubicBezTo>
                    <a:cubicBezTo>
                      <a:pt x="4709448" y="588205"/>
                      <a:pt x="4706778" y="589312"/>
                      <a:pt x="4703993" y="589312"/>
                    </a:cubicBezTo>
                    <a:lnTo>
                      <a:pt x="10500" y="589312"/>
                    </a:lnTo>
                    <a:cubicBezTo>
                      <a:pt x="7715" y="589312"/>
                      <a:pt x="5045" y="588205"/>
                      <a:pt x="3075" y="586236"/>
                    </a:cubicBezTo>
                    <a:cubicBezTo>
                      <a:pt x="1106" y="584267"/>
                      <a:pt x="0" y="581596"/>
                      <a:pt x="0" y="578812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19050"/>
                <a:ext cx="4714493" cy="60836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1099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0" y="288173"/>
              <a:ext cx="1125598" cy="738526"/>
              <a:chOff x="0" y="0"/>
              <a:chExt cx="522305" cy="34269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22305" cy="342694"/>
              </a:xfrm>
              <a:custGeom>
                <a:avLst/>
                <a:gdLst/>
                <a:ahLst/>
                <a:cxnLst/>
                <a:rect r="r" b="b" t="t" l="l"/>
                <a:pathLst>
                  <a:path h="342694" w="522305">
                    <a:moveTo>
                      <a:pt x="94776" y="0"/>
                    </a:moveTo>
                    <a:lnTo>
                      <a:pt x="427529" y="0"/>
                    </a:lnTo>
                    <a:cubicBezTo>
                      <a:pt x="452665" y="0"/>
                      <a:pt x="476772" y="9985"/>
                      <a:pt x="494546" y="27759"/>
                    </a:cubicBezTo>
                    <a:cubicBezTo>
                      <a:pt x="512320" y="45533"/>
                      <a:pt x="522305" y="69640"/>
                      <a:pt x="522305" y="94776"/>
                    </a:cubicBezTo>
                    <a:lnTo>
                      <a:pt x="522305" y="247918"/>
                    </a:lnTo>
                    <a:cubicBezTo>
                      <a:pt x="522305" y="273054"/>
                      <a:pt x="512320" y="297161"/>
                      <a:pt x="494546" y="314935"/>
                    </a:cubicBezTo>
                    <a:cubicBezTo>
                      <a:pt x="476772" y="332709"/>
                      <a:pt x="452665" y="342694"/>
                      <a:pt x="427529" y="342694"/>
                    </a:cubicBezTo>
                    <a:lnTo>
                      <a:pt x="94776" y="342694"/>
                    </a:lnTo>
                    <a:cubicBezTo>
                      <a:pt x="42433" y="342694"/>
                      <a:pt x="0" y="300261"/>
                      <a:pt x="0" y="247918"/>
                    </a:cubicBezTo>
                    <a:lnTo>
                      <a:pt x="0" y="94776"/>
                    </a:lnTo>
                    <a:cubicBezTo>
                      <a:pt x="0" y="42433"/>
                      <a:pt x="42433" y="0"/>
                      <a:pt x="94776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76200"/>
                <a:ext cx="522305" cy="418894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4.</a:t>
                </a:r>
              </a:p>
            </p:txBody>
          </p:sp>
        </p:grpSp>
        <p:sp>
          <p:nvSpPr>
            <p:cNvPr name="TextBox 34" id="34"/>
            <p:cNvSpPr txBox="true"/>
            <p:nvPr/>
          </p:nvSpPr>
          <p:spPr>
            <a:xfrm rot="0">
              <a:off x="1787774" y="137160"/>
              <a:ext cx="8590737" cy="9575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Kijk welke waterdiertjes in het water leven.</a:t>
              </a:r>
            </a:p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Gebruik de zoekkaart om te soorten te herkennen.</a:t>
              </a: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9285076" y="3204483"/>
            <a:ext cx="7974224" cy="952500"/>
            <a:chOff x="0" y="0"/>
            <a:chExt cx="10632298" cy="1270000"/>
          </a:xfrm>
        </p:grpSpPr>
        <p:grpSp>
          <p:nvGrpSpPr>
            <p:cNvPr name="Group 36" id="36"/>
            <p:cNvGrpSpPr/>
            <p:nvPr/>
          </p:nvGrpSpPr>
          <p:grpSpPr>
            <a:xfrm rot="0">
              <a:off x="472298" y="0"/>
              <a:ext cx="10160000" cy="1270000"/>
              <a:chOff x="0" y="0"/>
              <a:chExt cx="4453550" cy="556694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4453549" cy="556694"/>
              </a:xfrm>
              <a:custGeom>
                <a:avLst/>
                <a:gdLst/>
                <a:ahLst/>
                <a:cxnLst/>
                <a:rect r="r" b="b" t="t" l="l"/>
                <a:pathLst>
                  <a:path h="556694" w="4453549">
                    <a:moveTo>
                      <a:pt x="10500" y="0"/>
                    </a:moveTo>
                    <a:lnTo>
                      <a:pt x="4443049" y="0"/>
                    </a:lnTo>
                    <a:cubicBezTo>
                      <a:pt x="4445834" y="0"/>
                      <a:pt x="4448505" y="1106"/>
                      <a:pt x="4450474" y="3075"/>
                    </a:cubicBezTo>
                    <a:cubicBezTo>
                      <a:pt x="4452443" y="5045"/>
                      <a:pt x="4453549" y="7715"/>
                      <a:pt x="4453549" y="10500"/>
                    </a:cubicBezTo>
                    <a:lnTo>
                      <a:pt x="4453549" y="546194"/>
                    </a:lnTo>
                    <a:cubicBezTo>
                      <a:pt x="4453549" y="548978"/>
                      <a:pt x="4452443" y="551649"/>
                      <a:pt x="4450474" y="553618"/>
                    </a:cubicBezTo>
                    <a:cubicBezTo>
                      <a:pt x="4448505" y="555587"/>
                      <a:pt x="4445834" y="556694"/>
                      <a:pt x="4443049" y="556694"/>
                    </a:cubicBezTo>
                    <a:lnTo>
                      <a:pt x="10500" y="556694"/>
                    </a:lnTo>
                    <a:cubicBezTo>
                      <a:pt x="7715" y="556694"/>
                      <a:pt x="5045" y="555587"/>
                      <a:pt x="3075" y="553618"/>
                    </a:cubicBezTo>
                    <a:cubicBezTo>
                      <a:pt x="1106" y="551649"/>
                      <a:pt x="0" y="548978"/>
                      <a:pt x="0" y="546194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0" y="-19050"/>
                <a:ext cx="4453550" cy="575744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1099"/>
                  </a:lnSpc>
                </a:pPr>
              </a:p>
            </p:txBody>
          </p:sp>
        </p:grpSp>
        <p:grpSp>
          <p:nvGrpSpPr>
            <p:cNvPr name="Group 39" id="39"/>
            <p:cNvGrpSpPr/>
            <p:nvPr/>
          </p:nvGrpSpPr>
          <p:grpSpPr>
            <a:xfrm rot="0">
              <a:off x="0" y="267852"/>
              <a:ext cx="1191549" cy="738526"/>
              <a:chOff x="0" y="0"/>
              <a:chExt cx="522305" cy="323726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522305" cy="323726"/>
              </a:xfrm>
              <a:custGeom>
                <a:avLst/>
                <a:gdLst/>
                <a:ahLst/>
                <a:cxnLst/>
                <a:rect r="r" b="b" t="t" l="l"/>
                <a:pathLst>
                  <a:path h="323726" w="522305">
                    <a:moveTo>
                      <a:pt x="89531" y="0"/>
                    </a:moveTo>
                    <a:lnTo>
                      <a:pt x="432775" y="0"/>
                    </a:lnTo>
                    <a:cubicBezTo>
                      <a:pt x="456520" y="0"/>
                      <a:pt x="479292" y="9433"/>
                      <a:pt x="496082" y="26223"/>
                    </a:cubicBezTo>
                    <a:cubicBezTo>
                      <a:pt x="512873" y="43013"/>
                      <a:pt x="522305" y="65786"/>
                      <a:pt x="522305" y="89531"/>
                    </a:cubicBezTo>
                    <a:lnTo>
                      <a:pt x="522305" y="234196"/>
                    </a:lnTo>
                    <a:cubicBezTo>
                      <a:pt x="522305" y="283642"/>
                      <a:pt x="482221" y="323726"/>
                      <a:pt x="432775" y="323726"/>
                    </a:cubicBezTo>
                    <a:lnTo>
                      <a:pt x="89531" y="323726"/>
                    </a:lnTo>
                    <a:cubicBezTo>
                      <a:pt x="65786" y="323726"/>
                      <a:pt x="43013" y="314294"/>
                      <a:pt x="26223" y="297504"/>
                    </a:cubicBezTo>
                    <a:cubicBezTo>
                      <a:pt x="9433" y="280713"/>
                      <a:pt x="0" y="257941"/>
                      <a:pt x="0" y="234196"/>
                    </a:cubicBezTo>
                    <a:lnTo>
                      <a:pt x="0" y="89531"/>
                    </a:lnTo>
                    <a:cubicBezTo>
                      <a:pt x="0" y="65786"/>
                      <a:pt x="9433" y="43013"/>
                      <a:pt x="26223" y="26223"/>
                    </a:cubicBezTo>
                    <a:cubicBezTo>
                      <a:pt x="43013" y="9433"/>
                      <a:pt x="65786" y="0"/>
                      <a:pt x="89531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0" y="-76200"/>
                <a:ext cx="522305" cy="399926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5.</a:t>
                </a:r>
              </a:p>
            </p:txBody>
          </p:sp>
        </p:grpSp>
        <p:sp>
          <p:nvSpPr>
            <p:cNvPr name="TextBox 42" id="42"/>
            <p:cNvSpPr txBox="true"/>
            <p:nvPr/>
          </p:nvSpPr>
          <p:spPr>
            <a:xfrm rot="0">
              <a:off x="1841849" y="329515"/>
              <a:ext cx="8445116" cy="4622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Tel hoeveel je van elke soort je ziet! Schrijf ze op. </a:t>
              </a:r>
            </a:p>
          </p:txBody>
        </p:sp>
      </p:grpSp>
      <p:sp>
        <p:nvSpPr>
          <p:cNvPr name="Freeform 43" id="43"/>
          <p:cNvSpPr/>
          <p:nvPr/>
        </p:nvSpPr>
        <p:spPr>
          <a:xfrm flipH="false" flipV="false" rot="0">
            <a:off x="10511603" y="5126001"/>
            <a:ext cx="6164576" cy="4132299"/>
          </a:xfrm>
          <a:custGeom>
            <a:avLst/>
            <a:gdLst/>
            <a:ahLst/>
            <a:cxnLst/>
            <a:rect r="r" b="b" t="t" l="l"/>
            <a:pathLst>
              <a:path h="4132299" w="6164576">
                <a:moveTo>
                  <a:pt x="0" y="0"/>
                </a:moveTo>
                <a:lnTo>
                  <a:pt x="6164576" y="0"/>
                </a:lnTo>
                <a:lnTo>
                  <a:pt x="6164576" y="4132299"/>
                </a:lnTo>
                <a:lnTo>
                  <a:pt x="0" y="4132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573" t="-52455" r="-36701" b="-52383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DAGmx0ceIhg</dc:identifier>
  <dcterms:modified xsi:type="dcterms:W3CDTF">2011-08-01T06:04:30Z</dcterms:modified>
  <cp:revision>1</cp:revision>
  <dc:title>Final_29.4_Waterkwaliteit_In de Klas</dc:title>
</cp:coreProperties>
</file>