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</p:sldIdLst>
  <p:sldSz cx="18288000" cy="10287000"/>
  <p:notesSz cx="6858000" cy="9144000"/>
  <p:embeddedFontLst>
    <p:embeddedFont>
      <p:font typeface="Cabin Sketch Bold" charset="1" panose="020B0803050202020004"/>
      <p:regular r:id="rId27"/>
    </p:embeddedFont>
    <p:embeddedFont>
      <p:font typeface="Sweet Apricot" charset="1" panose="00000000000000000000"/>
      <p:regular r:id="rId28"/>
    </p:embeddedFont>
    <p:embeddedFont>
      <p:font typeface="Open Sans" charset="1" panose="00000000000000000000"/>
      <p:regular r:id="rId29"/>
    </p:embeddedFont>
    <p:embeddedFont>
      <p:font typeface="Open Sans Bold" charset="1" panose="00000000000000000000"/>
      <p:regular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png" Type="http://schemas.openxmlformats.org/officeDocument/2006/relationships/image"/><Relationship Id="rId3" Target="../media/image21.pn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svg" Type="http://schemas.openxmlformats.org/officeDocument/2006/relationships/image"/><Relationship Id="rId4" Target="../media/image24.png" Type="http://schemas.openxmlformats.org/officeDocument/2006/relationships/image"/><Relationship Id="rId5" Target="../media/image25.svg" Type="http://schemas.openxmlformats.org/officeDocument/2006/relationships/image"/><Relationship Id="rId6" Target="../media/image26.png" Type="http://schemas.openxmlformats.org/officeDocument/2006/relationships/image"/><Relationship Id="rId7" Target="../media/image27.svg" Type="http://schemas.openxmlformats.org/officeDocument/2006/relationships/image"/><Relationship Id="rId8" Target="../media/image28.png" Type="http://schemas.openxmlformats.org/officeDocument/2006/relationships/image"/><Relationship Id="rId9" Target="../media/image29.sv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https://experience.arcgis.com/experience/9423800a1cc74e82912f611358443a00/" TargetMode="External" Type="http://schemas.openxmlformats.org/officeDocument/2006/relationships/hyperlink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svg" Type="http://schemas.openxmlformats.org/officeDocument/2006/relationships/image"/><Relationship Id="rId4" Target="../media/image24.png" Type="http://schemas.openxmlformats.org/officeDocument/2006/relationships/image"/><Relationship Id="rId5" Target="../media/image25.svg" Type="http://schemas.openxmlformats.org/officeDocument/2006/relationships/image"/><Relationship Id="rId6" Target="../media/image26.png" Type="http://schemas.openxmlformats.org/officeDocument/2006/relationships/image"/><Relationship Id="rId7" Target="../media/image27.svg" Type="http://schemas.openxmlformats.org/officeDocument/2006/relationships/image"/><Relationship Id="rId8" Target="../media/image28.png" Type="http://schemas.openxmlformats.org/officeDocument/2006/relationships/image"/><Relationship Id="rId9" Target="../media/image29.sv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svg" Type="http://schemas.openxmlformats.org/officeDocument/2006/relationships/image"/><Relationship Id="rId4" Target="../media/image24.png" Type="http://schemas.openxmlformats.org/officeDocument/2006/relationships/image"/><Relationship Id="rId5" Target="../media/image25.svg" Type="http://schemas.openxmlformats.org/officeDocument/2006/relationships/image"/><Relationship Id="rId6" Target="../media/image26.png" Type="http://schemas.openxmlformats.org/officeDocument/2006/relationships/image"/><Relationship Id="rId7" Target="../media/image27.svg" Type="http://schemas.openxmlformats.org/officeDocument/2006/relationships/image"/><Relationship Id="rId8" Target="../media/image28.png" Type="http://schemas.openxmlformats.org/officeDocument/2006/relationships/image"/><Relationship Id="rId9" Target="../media/image29.sv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svg" Type="http://schemas.openxmlformats.org/officeDocument/2006/relationships/image"/><Relationship Id="rId4" Target="../media/image24.png" Type="http://schemas.openxmlformats.org/officeDocument/2006/relationships/image"/><Relationship Id="rId5" Target="../media/image25.svg" Type="http://schemas.openxmlformats.org/officeDocument/2006/relationships/image"/><Relationship Id="rId6" Target="../media/image26.png" Type="http://schemas.openxmlformats.org/officeDocument/2006/relationships/image"/><Relationship Id="rId7" Target="../media/image27.svg" Type="http://schemas.openxmlformats.org/officeDocument/2006/relationships/image"/><Relationship Id="rId8" Target="../media/image28.png" Type="http://schemas.openxmlformats.org/officeDocument/2006/relationships/image"/><Relationship Id="rId9" Target="../media/image29.sv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VAGmxfVLI_o.mp4" Type="http://schemas.openxmlformats.org/officeDocument/2006/relationships/video"/><Relationship Id="rId4" Target="../media/VAGmxfVLI_o.mp4" Type="http://schemas.microsoft.com/office/2007/relationships/media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svg" Type="http://schemas.openxmlformats.org/officeDocument/2006/relationships/image"/><Relationship Id="rId4" Target="../media/image24.png" Type="http://schemas.openxmlformats.org/officeDocument/2006/relationships/image"/><Relationship Id="rId5" Target="../media/image25.svg" Type="http://schemas.openxmlformats.org/officeDocument/2006/relationships/image"/><Relationship Id="rId6" Target="../media/image26.png" Type="http://schemas.openxmlformats.org/officeDocument/2006/relationships/image"/><Relationship Id="rId7" Target="../media/image27.svg" Type="http://schemas.openxmlformats.org/officeDocument/2006/relationships/image"/><Relationship Id="rId8" Target="../media/image28.png" Type="http://schemas.openxmlformats.org/officeDocument/2006/relationships/image"/><Relationship Id="rId9" Target="../media/image29.sv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0.png" Type="http://schemas.openxmlformats.org/officeDocument/2006/relationships/image"/><Relationship Id="rId11" Target="../media/image31.png" Type="http://schemas.openxmlformats.org/officeDocument/2006/relationships/image"/><Relationship Id="rId12" Target="../media/image32.png" Type="http://schemas.openxmlformats.org/officeDocument/2006/relationships/image"/><Relationship Id="rId13" Target="../media/image33.png" Type="http://schemas.openxmlformats.org/officeDocument/2006/relationships/image"/><Relationship Id="rId2" Target="../media/image22.png" Type="http://schemas.openxmlformats.org/officeDocument/2006/relationships/image"/><Relationship Id="rId3" Target="../media/image23.svg" Type="http://schemas.openxmlformats.org/officeDocument/2006/relationships/image"/><Relationship Id="rId4" Target="../media/image24.png" Type="http://schemas.openxmlformats.org/officeDocument/2006/relationships/image"/><Relationship Id="rId5" Target="../media/image25.svg" Type="http://schemas.openxmlformats.org/officeDocument/2006/relationships/image"/><Relationship Id="rId6" Target="../media/image26.png" Type="http://schemas.openxmlformats.org/officeDocument/2006/relationships/image"/><Relationship Id="rId7" Target="../media/image27.svg" Type="http://schemas.openxmlformats.org/officeDocument/2006/relationships/image"/><Relationship Id="rId8" Target="../media/image28.png" Type="http://schemas.openxmlformats.org/officeDocument/2006/relationships/image"/><Relationship Id="rId9" Target="../media/image29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png" Type="http://schemas.openxmlformats.org/officeDocument/2006/relationships/image"/><Relationship Id="rId4" Target="../media/image8.svg" Type="http://schemas.openxmlformats.org/officeDocument/2006/relationships/image"/><Relationship Id="rId5" Target="../media/image9.png" Type="http://schemas.openxmlformats.org/officeDocument/2006/relationships/image"/><Relationship Id="rId6" Target="../media/image10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9.svg" Type="http://schemas.openxmlformats.org/officeDocument/2006/relationships/image"/><Relationship Id="rId11" Target="../media/image9.png" Type="http://schemas.openxmlformats.org/officeDocument/2006/relationships/image"/><Relationship Id="rId12" Target="../media/image10.svg" Type="http://schemas.openxmlformats.org/officeDocument/2006/relationships/image"/><Relationship Id="rId2" Target="../media/image11.pn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14.png" Type="http://schemas.openxmlformats.org/officeDocument/2006/relationships/image"/><Relationship Id="rId6" Target="../media/image15.svg" Type="http://schemas.openxmlformats.org/officeDocument/2006/relationships/image"/><Relationship Id="rId7" Target="../media/image16.png" Type="http://schemas.openxmlformats.org/officeDocument/2006/relationships/image"/><Relationship Id="rId8" Target="../media/image17.svg" Type="http://schemas.openxmlformats.org/officeDocument/2006/relationships/image"/><Relationship Id="rId9" Target="../media/image18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0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20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1.pn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Relationship Id="rId5" Target="../media/image14.png" Type="http://schemas.openxmlformats.org/officeDocument/2006/relationships/image"/><Relationship Id="rId6" Target="../media/image15.svg" Type="http://schemas.openxmlformats.org/officeDocument/2006/relationships/image"/><Relationship Id="rId7" Target="../media/image16.png" Type="http://schemas.openxmlformats.org/officeDocument/2006/relationships/image"/><Relationship Id="rId8" Target="../media/image17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BD6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91499" y="5868945"/>
            <a:ext cx="5283846" cy="1362439"/>
            <a:chOff x="0" y="0"/>
            <a:chExt cx="1496046" cy="38575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496046" cy="385755"/>
            </a:xfrm>
            <a:custGeom>
              <a:avLst/>
              <a:gdLst/>
              <a:ahLst/>
              <a:cxnLst/>
              <a:rect r="r" b="b" t="t" l="l"/>
              <a:pathLst>
                <a:path h="385755" w="1496046">
                  <a:moveTo>
                    <a:pt x="74725" y="0"/>
                  </a:moveTo>
                  <a:lnTo>
                    <a:pt x="1421320" y="0"/>
                  </a:lnTo>
                  <a:cubicBezTo>
                    <a:pt x="1462590" y="0"/>
                    <a:pt x="1496046" y="33456"/>
                    <a:pt x="1496046" y="74725"/>
                  </a:cubicBezTo>
                  <a:lnTo>
                    <a:pt x="1496046" y="311030"/>
                  </a:lnTo>
                  <a:cubicBezTo>
                    <a:pt x="1496046" y="352299"/>
                    <a:pt x="1462590" y="385755"/>
                    <a:pt x="1421320" y="385755"/>
                  </a:cubicBezTo>
                  <a:lnTo>
                    <a:pt x="74725" y="385755"/>
                  </a:lnTo>
                  <a:cubicBezTo>
                    <a:pt x="54907" y="385755"/>
                    <a:pt x="35900" y="377882"/>
                    <a:pt x="21887" y="363869"/>
                  </a:cubicBezTo>
                  <a:cubicBezTo>
                    <a:pt x="7873" y="349855"/>
                    <a:pt x="0" y="330848"/>
                    <a:pt x="0" y="311030"/>
                  </a:cubicBezTo>
                  <a:lnTo>
                    <a:pt x="0" y="74725"/>
                  </a:lnTo>
                  <a:cubicBezTo>
                    <a:pt x="0" y="33456"/>
                    <a:pt x="33456" y="0"/>
                    <a:pt x="74725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104775"/>
              <a:ext cx="1496046" cy="49053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7279"/>
                </a:lnSpc>
              </a:pPr>
              <a:r>
                <a:rPr lang="en-US" b="true" sz="5199">
                  <a:solidFill>
                    <a:srgbClr val="39637B"/>
                  </a:solidFill>
                  <a:latin typeface="Cabin Sketch Bold"/>
                  <a:ea typeface="Cabin Sketch Bold"/>
                  <a:cs typeface="Cabin Sketch Bold"/>
                  <a:sym typeface="Cabin Sketch Bold"/>
                </a:rPr>
                <a:t>INTRODUCTIE</a:t>
              </a: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1491499" y="1876425"/>
            <a:ext cx="10567692" cy="154681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19"/>
              </a:lnSpc>
            </a:pPr>
            <a:r>
              <a:rPr lang="en-US" sz="12998" spc="896">
                <a:solidFill>
                  <a:srgbClr val="39637B"/>
                </a:solidFill>
                <a:latin typeface="Sweet Apricot"/>
                <a:ea typeface="Sweet Apricot"/>
                <a:cs typeface="Sweet Apricot"/>
                <a:sym typeface="Sweet Apricot"/>
              </a:rPr>
              <a:t>LESKOFFER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491499" y="3454567"/>
            <a:ext cx="14861112" cy="1893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438"/>
              </a:lnSpc>
            </a:pPr>
            <a:r>
              <a:rPr lang="en-US" sz="15998" spc="1103">
                <a:solidFill>
                  <a:srgbClr val="39637B"/>
                </a:solidFill>
                <a:latin typeface="Sweet Apricot"/>
                <a:ea typeface="Sweet Apricot"/>
                <a:cs typeface="Sweet Apricot"/>
                <a:sym typeface="Sweet Apricot"/>
              </a:rPr>
              <a:t>WATEROVERLAST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9632398" y="6814924"/>
            <a:ext cx="7315200" cy="2846278"/>
          </a:xfrm>
          <a:custGeom>
            <a:avLst/>
            <a:gdLst/>
            <a:ahLst/>
            <a:cxnLst/>
            <a:rect r="r" b="b" t="t" l="l"/>
            <a:pathLst>
              <a:path h="2846278" w="7315200">
                <a:moveTo>
                  <a:pt x="0" y="0"/>
                </a:moveTo>
                <a:lnTo>
                  <a:pt x="7315200" y="0"/>
                </a:lnTo>
                <a:lnTo>
                  <a:pt x="7315200" y="2846278"/>
                </a:lnTo>
                <a:lnTo>
                  <a:pt x="0" y="28462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1918581" y="5868945"/>
            <a:ext cx="2742833" cy="2081125"/>
          </a:xfrm>
          <a:custGeom>
            <a:avLst/>
            <a:gdLst/>
            <a:ahLst/>
            <a:cxnLst/>
            <a:rect r="r" b="b" t="t" l="l"/>
            <a:pathLst>
              <a:path h="2081125" w="2742833">
                <a:moveTo>
                  <a:pt x="0" y="0"/>
                </a:moveTo>
                <a:lnTo>
                  <a:pt x="2742833" y="0"/>
                </a:lnTo>
                <a:lnTo>
                  <a:pt x="2742833" y="2081125"/>
                </a:lnTo>
                <a:lnTo>
                  <a:pt x="0" y="208112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BD6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100752" y="1238250"/>
            <a:ext cx="11727064" cy="11962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877"/>
              </a:lnSpc>
            </a:pPr>
            <a:r>
              <a:rPr lang="en-US" sz="9247" spc="397">
                <a:solidFill>
                  <a:srgbClr val="39637B"/>
                </a:solidFill>
                <a:latin typeface="Sweet Apricot"/>
                <a:ea typeface="Sweet Apricot"/>
                <a:cs typeface="Sweet Apricot"/>
                <a:sym typeface="Sweet Apricot"/>
              </a:rPr>
              <a:t>HOE DOE JE DAT?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9251702" y="3204483"/>
            <a:ext cx="8174322" cy="1178704"/>
            <a:chOff x="0" y="0"/>
            <a:chExt cx="10899096" cy="1571605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739096" y="0"/>
              <a:ext cx="10160000" cy="1571605"/>
              <a:chOff x="0" y="0"/>
              <a:chExt cx="4162083" cy="643814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4162083" cy="643814"/>
              </a:xfrm>
              <a:custGeom>
                <a:avLst/>
                <a:gdLst/>
                <a:ahLst/>
                <a:cxnLst/>
                <a:rect r="r" b="b" t="t" l="l"/>
                <a:pathLst>
                  <a:path h="643814" w="4162083">
                    <a:moveTo>
                      <a:pt x="10500" y="0"/>
                    </a:moveTo>
                    <a:lnTo>
                      <a:pt x="4151583" y="0"/>
                    </a:lnTo>
                    <a:cubicBezTo>
                      <a:pt x="4154368" y="0"/>
                      <a:pt x="4157039" y="1106"/>
                      <a:pt x="4159008" y="3075"/>
                    </a:cubicBezTo>
                    <a:cubicBezTo>
                      <a:pt x="4160977" y="5045"/>
                      <a:pt x="4162083" y="7715"/>
                      <a:pt x="4162083" y="10500"/>
                    </a:cubicBezTo>
                    <a:lnTo>
                      <a:pt x="4162083" y="633314"/>
                    </a:lnTo>
                    <a:cubicBezTo>
                      <a:pt x="4162083" y="636099"/>
                      <a:pt x="4160977" y="638770"/>
                      <a:pt x="4159008" y="640739"/>
                    </a:cubicBezTo>
                    <a:cubicBezTo>
                      <a:pt x="4157039" y="642708"/>
                      <a:pt x="4154368" y="643814"/>
                      <a:pt x="4151583" y="643814"/>
                    </a:cubicBezTo>
                    <a:lnTo>
                      <a:pt x="10500" y="643814"/>
                    </a:lnTo>
                    <a:cubicBezTo>
                      <a:pt x="7715" y="643814"/>
                      <a:pt x="5045" y="642708"/>
                      <a:pt x="3075" y="640739"/>
                    </a:cubicBezTo>
                    <a:cubicBezTo>
                      <a:pt x="1106" y="638770"/>
                      <a:pt x="0" y="636099"/>
                      <a:pt x="0" y="633314"/>
                    </a:cubicBezTo>
                    <a:lnTo>
                      <a:pt x="0" y="10500"/>
                    </a:lnTo>
                    <a:cubicBezTo>
                      <a:pt x="0" y="7715"/>
                      <a:pt x="1106" y="5045"/>
                      <a:pt x="3075" y="3075"/>
                    </a:cubicBezTo>
                    <a:cubicBezTo>
                      <a:pt x="5045" y="1106"/>
                      <a:pt x="7715" y="0"/>
                      <a:pt x="105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38100"/>
                <a:ext cx="4162083" cy="681914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2799"/>
                  </a:lnSpc>
                </a:pPr>
                <a:r>
                  <a:rPr lang="en-US" sz="1999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Scan de QR-code op de stikker met een telefoon en </a:t>
                </a:r>
              </a:p>
              <a:p>
                <a:pPr algn="ctr">
                  <a:lnSpc>
                    <a:spcPts val="2799"/>
                  </a:lnSpc>
                </a:pPr>
                <a:r>
                  <a:rPr lang="en-US" sz="1999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vul jullie groepsnummer in.</a:t>
                </a:r>
              </a:p>
            </p:txBody>
          </p:sp>
        </p:grpSp>
        <p:grpSp>
          <p:nvGrpSpPr>
            <p:cNvPr name="Group 7" id="7"/>
            <p:cNvGrpSpPr/>
            <p:nvPr/>
          </p:nvGrpSpPr>
          <p:grpSpPr>
            <a:xfrm rot="0">
              <a:off x="0" y="420449"/>
              <a:ext cx="1274992" cy="785718"/>
              <a:chOff x="0" y="0"/>
              <a:chExt cx="522305" cy="321872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522305" cy="321872"/>
              </a:xfrm>
              <a:custGeom>
                <a:avLst/>
                <a:gdLst/>
                <a:ahLst/>
                <a:cxnLst/>
                <a:rect r="r" b="b" t="t" l="l"/>
                <a:pathLst>
                  <a:path h="321872" w="522305">
                    <a:moveTo>
                      <a:pt x="83671" y="0"/>
                    </a:moveTo>
                    <a:lnTo>
                      <a:pt x="438634" y="0"/>
                    </a:lnTo>
                    <a:cubicBezTo>
                      <a:pt x="460825" y="0"/>
                      <a:pt x="482107" y="8815"/>
                      <a:pt x="497799" y="24507"/>
                    </a:cubicBezTo>
                    <a:cubicBezTo>
                      <a:pt x="513490" y="40198"/>
                      <a:pt x="522305" y="61480"/>
                      <a:pt x="522305" y="83671"/>
                    </a:cubicBezTo>
                    <a:lnTo>
                      <a:pt x="522305" y="238201"/>
                    </a:lnTo>
                    <a:cubicBezTo>
                      <a:pt x="522305" y="284411"/>
                      <a:pt x="484844" y="321872"/>
                      <a:pt x="438634" y="321872"/>
                    </a:cubicBezTo>
                    <a:lnTo>
                      <a:pt x="83671" y="321872"/>
                    </a:lnTo>
                    <a:cubicBezTo>
                      <a:pt x="37461" y="321872"/>
                      <a:pt x="0" y="284411"/>
                      <a:pt x="0" y="238201"/>
                    </a:cubicBezTo>
                    <a:lnTo>
                      <a:pt x="0" y="83671"/>
                    </a:lnTo>
                    <a:cubicBezTo>
                      <a:pt x="0" y="37461"/>
                      <a:pt x="37461" y="0"/>
                      <a:pt x="83671" y="0"/>
                    </a:cubicBezTo>
                    <a:close/>
                  </a:path>
                </a:pathLst>
              </a:custGeom>
              <a:solidFill>
                <a:srgbClr val="F38EA3"/>
              </a:solidFill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76200"/>
                <a:ext cx="522305" cy="398072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4200"/>
                  </a:lnSpc>
                </a:pPr>
                <a:r>
                  <a:rPr lang="en-US" b="true" sz="3000">
                    <a:solidFill>
                      <a:srgbClr val="FFFFFF"/>
                    </a:solidFill>
                    <a:latin typeface="Cabin Sketch Bold"/>
                    <a:ea typeface="Cabin Sketch Bold"/>
                    <a:cs typeface="Cabin Sketch Bold"/>
                    <a:sym typeface="Cabin Sketch Bold"/>
                  </a:rPr>
                  <a:t>4.</a:t>
                </a:r>
              </a:p>
            </p:txBody>
          </p:sp>
        </p:grpSp>
      </p:grpSp>
      <p:sp>
        <p:nvSpPr>
          <p:cNvPr name="Freeform 10" id="10"/>
          <p:cNvSpPr/>
          <p:nvPr/>
        </p:nvSpPr>
        <p:spPr>
          <a:xfrm flipH="false" flipV="false" rot="0">
            <a:off x="10994669" y="5195971"/>
            <a:ext cx="4688389" cy="3236093"/>
          </a:xfrm>
          <a:custGeom>
            <a:avLst/>
            <a:gdLst/>
            <a:ahLst/>
            <a:cxnLst/>
            <a:rect r="r" b="b" t="t" l="l"/>
            <a:pathLst>
              <a:path h="3236093" w="4688389">
                <a:moveTo>
                  <a:pt x="0" y="0"/>
                </a:moveTo>
                <a:lnTo>
                  <a:pt x="4688388" y="0"/>
                </a:lnTo>
                <a:lnTo>
                  <a:pt x="4688388" y="3236093"/>
                </a:lnTo>
                <a:lnTo>
                  <a:pt x="0" y="323609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833" t="-5691" r="-3191" b="-2857"/>
            </a:stretch>
          </a:blipFill>
          <a:ln w="19050" cap="sq">
            <a:solidFill>
              <a:srgbClr val="39637B"/>
            </a:solidFill>
            <a:prstDash val="solid"/>
            <a:miter/>
          </a:ln>
        </p:spPr>
      </p:sp>
      <p:grpSp>
        <p:nvGrpSpPr>
          <p:cNvPr name="Group 11" id="11"/>
          <p:cNvGrpSpPr/>
          <p:nvPr/>
        </p:nvGrpSpPr>
        <p:grpSpPr>
          <a:xfrm rot="0">
            <a:off x="723900" y="3204483"/>
            <a:ext cx="8221947" cy="904625"/>
            <a:chOff x="0" y="0"/>
            <a:chExt cx="10962596" cy="1206167"/>
          </a:xfrm>
        </p:grpSpPr>
        <p:grpSp>
          <p:nvGrpSpPr>
            <p:cNvPr name="Group 12" id="12"/>
            <p:cNvGrpSpPr/>
            <p:nvPr/>
          </p:nvGrpSpPr>
          <p:grpSpPr>
            <a:xfrm rot="0">
              <a:off x="802596" y="0"/>
              <a:ext cx="10160000" cy="1206167"/>
              <a:chOff x="0" y="0"/>
              <a:chExt cx="4162083" cy="494111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4162083" cy="494111"/>
              </a:xfrm>
              <a:custGeom>
                <a:avLst/>
                <a:gdLst/>
                <a:ahLst/>
                <a:cxnLst/>
                <a:rect r="r" b="b" t="t" l="l"/>
                <a:pathLst>
                  <a:path h="494111" w="4162083">
                    <a:moveTo>
                      <a:pt x="10500" y="0"/>
                    </a:moveTo>
                    <a:lnTo>
                      <a:pt x="4151583" y="0"/>
                    </a:lnTo>
                    <a:cubicBezTo>
                      <a:pt x="4154368" y="0"/>
                      <a:pt x="4157039" y="1106"/>
                      <a:pt x="4159008" y="3075"/>
                    </a:cubicBezTo>
                    <a:cubicBezTo>
                      <a:pt x="4160977" y="5045"/>
                      <a:pt x="4162083" y="7715"/>
                      <a:pt x="4162083" y="10500"/>
                    </a:cubicBezTo>
                    <a:lnTo>
                      <a:pt x="4162083" y="483611"/>
                    </a:lnTo>
                    <a:cubicBezTo>
                      <a:pt x="4162083" y="486396"/>
                      <a:pt x="4160977" y="489067"/>
                      <a:pt x="4159008" y="491036"/>
                    </a:cubicBezTo>
                    <a:cubicBezTo>
                      <a:pt x="4157039" y="493005"/>
                      <a:pt x="4154368" y="494111"/>
                      <a:pt x="4151583" y="494111"/>
                    </a:cubicBezTo>
                    <a:lnTo>
                      <a:pt x="10500" y="494111"/>
                    </a:lnTo>
                    <a:cubicBezTo>
                      <a:pt x="7715" y="494111"/>
                      <a:pt x="5045" y="493005"/>
                      <a:pt x="3075" y="491036"/>
                    </a:cubicBezTo>
                    <a:cubicBezTo>
                      <a:pt x="1106" y="489067"/>
                      <a:pt x="0" y="486396"/>
                      <a:pt x="0" y="483611"/>
                    </a:cubicBezTo>
                    <a:lnTo>
                      <a:pt x="0" y="10500"/>
                    </a:lnTo>
                    <a:cubicBezTo>
                      <a:pt x="0" y="7715"/>
                      <a:pt x="1106" y="5045"/>
                      <a:pt x="3075" y="3075"/>
                    </a:cubicBezTo>
                    <a:cubicBezTo>
                      <a:pt x="5045" y="1106"/>
                      <a:pt x="7715" y="0"/>
                      <a:pt x="105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38100"/>
                <a:ext cx="4162083" cy="532211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2799"/>
                  </a:lnSpc>
                </a:pPr>
                <a:r>
                  <a:rPr lang="en-US" sz="1999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Schrijf je groepsnummer op en onthoudt hem goed!</a:t>
                </a:r>
              </a:p>
            </p:txBody>
          </p:sp>
        </p:grpSp>
        <p:grpSp>
          <p:nvGrpSpPr>
            <p:cNvPr name="Group 15" id="15"/>
            <p:cNvGrpSpPr/>
            <p:nvPr/>
          </p:nvGrpSpPr>
          <p:grpSpPr>
            <a:xfrm rot="0">
              <a:off x="0" y="210225"/>
              <a:ext cx="1274992" cy="785718"/>
              <a:chOff x="0" y="0"/>
              <a:chExt cx="522305" cy="321872"/>
            </a:xfrm>
          </p:grpSpPr>
          <p:sp>
            <p:nvSpPr>
              <p:cNvPr name="Freeform 16" id="16"/>
              <p:cNvSpPr/>
              <p:nvPr/>
            </p:nvSpPr>
            <p:spPr>
              <a:xfrm flipH="false" flipV="false" rot="0">
                <a:off x="0" y="0"/>
                <a:ext cx="522305" cy="321872"/>
              </a:xfrm>
              <a:custGeom>
                <a:avLst/>
                <a:gdLst/>
                <a:ahLst/>
                <a:cxnLst/>
                <a:rect r="r" b="b" t="t" l="l"/>
                <a:pathLst>
                  <a:path h="321872" w="522305">
                    <a:moveTo>
                      <a:pt x="83671" y="0"/>
                    </a:moveTo>
                    <a:lnTo>
                      <a:pt x="438634" y="0"/>
                    </a:lnTo>
                    <a:cubicBezTo>
                      <a:pt x="460825" y="0"/>
                      <a:pt x="482107" y="8815"/>
                      <a:pt x="497799" y="24507"/>
                    </a:cubicBezTo>
                    <a:cubicBezTo>
                      <a:pt x="513490" y="40198"/>
                      <a:pt x="522305" y="61480"/>
                      <a:pt x="522305" y="83671"/>
                    </a:cubicBezTo>
                    <a:lnTo>
                      <a:pt x="522305" y="238201"/>
                    </a:lnTo>
                    <a:cubicBezTo>
                      <a:pt x="522305" y="284411"/>
                      <a:pt x="484844" y="321872"/>
                      <a:pt x="438634" y="321872"/>
                    </a:cubicBezTo>
                    <a:lnTo>
                      <a:pt x="83671" y="321872"/>
                    </a:lnTo>
                    <a:cubicBezTo>
                      <a:pt x="37461" y="321872"/>
                      <a:pt x="0" y="284411"/>
                      <a:pt x="0" y="238201"/>
                    </a:cubicBezTo>
                    <a:lnTo>
                      <a:pt x="0" y="83671"/>
                    </a:lnTo>
                    <a:cubicBezTo>
                      <a:pt x="0" y="37461"/>
                      <a:pt x="37461" y="0"/>
                      <a:pt x="83671" y="0"/>
                    </a:cubicBezTo>
                    <a:close/>
                  </a:path>
                </a:pathLst>
              </a:custGeom>
              <a:solidFill>
                <a:srgbClr val="F38EA3"/>
              </a:solidFill>
            </p:spPr>
          </p:sp>
          <p:sp>
            <p:nvSpPr>
              <p:cNvPr name="TextBox 17" id="17"/>
              <p:cNvSpPr txBox="true"/>
              <p:nvPr/>
            </p:nvSpPr>
            <p:spPr>
              <a:xfrm>
                <a:off x="0" y="-76200"/>
                <a:ext cx="522305" cy="398072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4200"/>
                  </a:lnSpc>
                </a:pPr>
                <a:r>
                  <a:rPr lang="en-US" b="true" sz="3000">
                    <a:solidFill>
                      <a:srgbClr val="FFFFFF"/>
                    </a:solidFill>
                    <a:latin typeface="Cabin Sketch Bold"/>
                    <a:ea typeface="Cabin Sketch Bold"/>
                    <a:cs typeface="Cabin Sketch Bold"/>
                    <a:sym typeface="Cabin Sketch Bold"/>
                  </a:rPr>
                  <a:t>0.</a:t>
                </a:r>
              </a:p>
            </p:txBody>
          </p:sp>
        </p:grpSp>
      </p:grpSp>
      <p:grpSp>
        <p:nvGrpSpPr>
          <p:cNvPr name="Group 18" id="18"/>
          <p:cNvGrpSpPr/>
          <p:nvPr/>
        </p:nvGrpSpPr>
        <p:grpSpPr>
          <a:xfrm rot="0">
            <a:off x="723900" y="4374515"/>
            <a:ext cx="8221947" cy="826322"/>
            <a:chOff x="0" y="0"/>
            <a:chExt cx="10962596" cy="1101763"/>
          </a:xfrm>
        </p:grpSpPr>
        <p:grpSp>
          <p:nvGrpSpPr>
            <p:cNvPr name="Group 19" id="19"/>
            <p:cNvGrpSpPr/>
            <p:nvPr/>
          </p:nvGrpSpPr>
          <p:grpSpPr>
            <a:xfrm rot="0">
              <a:off x="802596" y="0"/>
              <a:ext cx="10160000" cy="1101763"/>
              <a:chOff x="0" y="0"/>
              <a:chExt cx="4162083" cy="451341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4162083" cy="451341"/>
              </a:xfrm>
              <a:custGeom>
                <a:avLst/>
                <a:gdLst/>
                <a:ahLst/>
                <a:cxnLst/>
                <a:rect r="r" b="b" t="t" l="l"/>
                <a:pathLst>
                  <a:path h="451341" w="4162083">
                    <a:moveTo>
                      <a:pt x="10500" y="0"/>
                    </a:moveTo>
                    <a:lnTo>
                      <a:pt x="4151583" y="0"/>
                    </a:lnTo>
                    <a:cubicBezTo>
                      <a:pt x="4154368" y="0"/>
                      <a:pt x="4157039" y="1106"/>
                      <a:pt x="4159008" y="3075"/>
                    </a:cubicBezTo>
                    <a:cubicBezTo>
                      <a:pt x="4160977" y="5045"/>
                      <a:pt x="4162083" y="7715"/>
                      <a:pt x="4162083" y="10500"/>
                    </a:cubicBezTo>
                    <a:lnTo>
                      <a:pt x="4162083" y="440842"/>
                    </a:lnTo>
                    <a:cubicBezTo>
                      <a:pt x="4162083" y="443626"/>
                      <a:pt x="4160977" y="446297"/>
                      <a:pt x="4159008" y="448266"/>
                    </a:cubicBezTo>
                    <a:cubicBezTo>
                      <a:pt x="4157039" y="450235"/>
                      <a:pt x="4154368" y="451341"/>
                      <a:pt x="4151583" y="451341"/>
                    </a:cubicBezTo>
                    <a:lnTo>
                      <a:pt x="10500" y="451341"/>
                    </a:lnTo>
                    <a:cubicBezTo>
                      <a:pt x="7715" y="451341"/>
                      <a:pt x="5045" y="450235"/>
                      <a:pt x="3075" y="448266"/>
                    </a:cubicBezTo>
                    <a:cubicBezTo>
                      <a:pt x="1106" y="446297"/>
                      <a:pt x="0" y="443626"/>
                      <a:pt x="0" y="440842"/>
                    </a:cubicBezTo>
                    <a:lnTo>
                      <a:pt x="0" y="10500"/>
                    </a:lnTo>
                    <a:cubicBezTo>
                      <a:pt x="0" y="7715"/>
                      <a:pt x="1106" y="5045"/>
                      <a:pt x="3075" y="3075"/>
                    </a:cubicBezTo>
                    <a:cubicBezTo>
                      <a:pt x="5045" y="1106"/>
                      <a:pt x="7715" y="0"/>
                      <a:pt x="105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name="TextBox 21" id="21"/>
              <p:cNvSpPr txBox="true"/>
              <p:nvPr/>
            </p:nvSpPr>
            <p:spPr>
              <a:xfrm>
                <a:off x="0" y="-38100"/>
                <a:ext cx="4162083" cy="489441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2799"/>
                  </a:lnSpc>
                </a:pPr>
                <a:r>
                  <a:rPr lang="en-US" sz="1999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In groepjes volg je de route. Begin bij de eerste locatie. </a:t>
                </a:r>
              </a:p>
            </p:txBody>
          </p:sp>
        </p:grpSp>
        <p:grpSp>
          <p:nvGrpSpPr>
            <p:cNvPr name="Group 22" id="22"/>
            <p:cNvGrpSpPr/>
            <p:nvPr/>
          </p:nvGrpSpPr>
          <p:grpSpPr>
            <a:xfrm rot="0">
              <a:off x="0" y="158023"/>
              <a:ext cx="1274992" cy="785718"/>
              <a:chOff x="0" y="0"/>
              <a:chExt cx="522305" cy="321872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522305" cy="321872"/>
              </a:xfrm>
              <a:custGeom>
                <a:avLst/>
                <a:gdLst/>
                <a:ahLst/>
                <a:cxnLst/>
                <a:rect r="r" b="b" t="t" l="l"/>
                <a:pathLst>
                  <a:path h="321872" w="522305">
                    <a:moveTo>
                      <a:pt x="83671" y="0"/>
                    </a:moveTo>
                    <a:lnTo>
                      <a:pt x="438634" y="0"/>
                    </a:lnTo>
                    <a:cubicBezTo>
                      <a:pt x="460825" y="0"/>
                      <a:pt x="482107" y="8815"/>
                      <a:pt x="497799" y="24507"/>
                    </a:cubicBezTo>
                    <a:cubicBezTo>
                      <a:pt x="513490" y="40198"/>
                      <a:pt x="522305" y="61480"/>
                      <a:pt x="522305" y="83671"/>
                    </a:cubicBezTo>
                    <a:lnTo>
                      <a:pt x="522305" y="238201"/>
                    </a:lnTo>
                    <a:cubicBezTo>
                      <a:pt x="522305" y="284411"/>
                      <a:pt x="484844" y="321872"/>
                      <a:pt x="438634" y="321872"/>
                    </a:cubicBezTo>
                    <a:lnTo>
                      <a:pt x="83671" y="321872"/>
                    </a:lnTo>
                    <a:cubicBezTo>
                      <a:pt x="37461" y="321872"/>
                      <a:pt x="0" y="284411"/>
                      <a:pt x="0" y="238201"/>
                    </a:cubicBezTo>
                    <a:lnTo>
                      <a:pt x="0" y="83671"/>
                    </a:lnTo>
                    <a:cubicBezTo>
                      <a:pt x="0" y="37461"/>
                      <a:pt x="37461" y="0"/>
                      <a:pt x="83671" y="0"/>
                    </a:cubicBezTo>
                    <a:close/>
                  </a:path>
                </a:pathLst>
              </a:custGeom>
              <a:solidFill>
                <a:srgbClr val="F38EA3"/>
              </a:solidFill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0" y="-76200"/>
                <a:ext cx="522305" cy="398072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4200"/>
                  </a:lnSpc>
                </a:pPr>
                <a:r>
                  <a:rPr lang="en-US" b="true" sz="3000">
                    <a:solidFill>
                      <a:srgbClr val="FFFFFF"/>
                    </a:solidFill>
                    <a:latin typeface="Cabin Sketch Bold"/>
                    <a:ea typeface="Cabin Sketch Bold"/>
                    <a:cs typeface="Cabin Sketch Bold"/>
                    <a:sym typeface="Cabin Sketch Bold"/>
                  </a:rPr>
                  <a:t>1.</a:t>
                </a:r>
              </a:p>
            </p:txBody>
          </p:sp>
        </p:grpSp>
      </p:grpSp>
      <p:grpSp>
        <p:nvGrpSpPr>
          <p:cNvPr name="Group 25" id="25"/>
          <p:cNvGrpSpPr/>
          <p:nvPr/>
        </p:nvGrpSpPr>
        <p:grpSpPr>
          <a:xfrm rot="0">
            <a:off x="723900" y="5466243"/>
            <a:ext cx="8174322" cy="1178704"/>
            <a:chOff x="0" y="0"/>
            <a:chExt cx="10899096" cy="1571605"/>
          </a:xfrm>
        </p:grpSpPr>
        <p:grpSp>
          <p:nvGrpSpPr>
            <p:cNvPr name="Group 26" id="26"/>
            <p:cNvGrpSpPr/>
            <p:nvPr/>
          </p:nvGrpSpPr>
          <p:grpSpPr>
            <a:xfrm rot="0">
              <a:off x="739096" y="0"/>
              <a:ext cx="10160000" cy="1571605"/>
              <a:chOff x="0" y="0"/>
              <a:chExt cx="4162083" cy="643814"/>
            </a:xfrm>
          </p:grpSpPr>
          <p:sp>
            <p:nvSpPr>
              <p:cNvPr name="Freeform 27" id="27"/>
              <p:cNvSpPr/>
              <p:nvPr/>
            </p:nvSpPr>
            <p:spPr>
              <a:xfrm flipH="false" flipV="false" rot="0">
                <a:off x="0" y="0"/>
                <a:ext cx="4162083" cy="643814"/>
              </a:xfrm>
              <a:custGeom>
                <a:avLst/>
                <a:gdLst/>
                <a:ahLst/>
                <a:cxnLst/>
                <a:rect r="r" b="b" t="t" l="l"/>
                <a:pathLst>
                  <a:path h="643814" w="4162083">
                    <a:moveTo>
                      <a:pt x="10500" y="0"/>
                    </a:moveTo>
                    <a:lnTo>
                      <a:pt x="4151583" y="0"/>
                    </a:lnTo>
                    <a:cubicBezTo>
                      <a:pt x="4154368" y="0"/>
                      <a:pt x="4157039" y="1106"/>
                      <a:pt x="4159008" y="3075"/>
                    </a:cubicBezTo>
                    <a:cubicBezTo>
                      <a:pt x="4160977" y="5045"/>
                      <a:pt x="4162083" y="7715"/>
                      <a:pt x="4162083" y="10500"/>
                    </a:cubicBezTo>
                    <a:lnTo>
                      <a:pt x="4162083" y="633314"/>
                    </a:lnTo>
                    <a:cubicBezTo>
                      <a:pt x="4162083" y="636099"/>
                      <a:pt x="4160977" y="638770"/>
                      <a:pt x="4159008" y="640739"/>
                    </a:cubicBezTo>
                    <a:cubicBezTo>
                      <a:pt x="4157039" y="642708"/>
                      <a:pt x="4154368" y="643814"/>
                      <a:pt x="4151583" y="643814"/>
                    </a:cubicBezTo>
                    <a:lnTo>
                      <a:pt x="10500" y="643814"/>
                    </a:lnTo>
                    <a:cubicBezTo>
                      <a:pt x="7715" y="643814"/>
                      <a:pt x="5045" y="642708"/>
                      <a:pt x="3075" y="640739"/>
                    </a:cubicBezTo>
                    <a:cubicBezTo>
                      <a:pt x="1106" y="638770"/>
                      <a:pt x="0" y="636099"/>
                      <a:pt x="0" y="633314"/>
                    </a:cubicBezTo>
                    <a:lnTo>
                      <a:pt x="0" y="10500"/>
                    </a:lnTo>
                    <a:cubicBezTo>
                      <a:pt x="0" y="7715"/>
                      <a:pt x="1106" y="5045"/>
                      <a:pt x="3075" y="3075"/>
                    </a:cubicBezTo>
                    <a:cubicBezTo>
                      <a:pt x="5045" y="1106"/>
                      <a:pt x="7715" y="0"/>
                      <a:pt x="105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name="TextBox 28" id="28"/>
              <p:cNvSpPr txBox="true"/>
              <p:nvPr/>
            </p:nvSpPr>
            <p:spPr>
              <a:xfrm>
                <a:off x="0" y="-38100"/>
                <a:ext cx="4162083" cy="681914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2799"/>
                  </a:lnSpc>
                </a:pPr>
                <a:r>
                  <a:rPr lang="en-US" sz="1999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Schrijf het nummer van de stikker op 'De Route’.</a:t>
                </a:r>
              </a:p>
              <a:p>
                <a:pPr algn="ctr">
                  <a:lnSpc>
                    <a:spcPts val="2799"/>
                  </a:lnSpc>
                </a:pPr>
                <a:r>
                  <a:rPr lang="en-US" sz="1999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Kijk op de plek en bepaal waar je naar gaat kijken.</a:t>
                </a:r>
              </a:p>
            </p:txBody>
          </p:sp>
        </p:grpSp>
        <p:grpSp>
          <p:nvGrpSpPr>
            <p:cNvPr name="Group 29" id="29"/>
            <p:cNvGrpSpPr/>
            <p:nvPr/>
          </p:nvGrpSpPr>
          <p:grpSpPr>
            <a:xfrm rot="0">
              <a:off x="0" y="392944"/>
              <a:ext cx="1274992" cy="785718"/>
              <a:chOff x="0" y="0"/>
              <a:chExt cx="522305" cy="321872"/>
            </a:xfrm>
          </p:grpSpPr>
          <p:sp>
            <p:nvSpPr>
              <p:cNvPr name="Freeform 30" id="30"/>
              <p:cNvSpPr/>
              <p:nvPr/>
            </p:nvSpPr>
            <p:spPr>
              <a:xfrm flipH="false" flipV="false" rot="0">
                <a:off x="0" y="0"/>
                <a:ext cx="522305" cy="321872"/>
              </a:xfrm>
              <a:custGeom>
                <a:avLst/>
                <a:gdLst/>
                <a:ahLst/>
                <a:cxnLst/>
                <a:rect r="r" b="b" t="t" l="l"/>
                <a:pathLst>
                  <a:path h="321872" w="522305">
                    <a:moveTo>
                      <a:pt x="83671" y="0"/>
                    </a:moveTo>
                    <a:lnTo>
                      <a:pt x="438634" y="0"/>
                    </a:lnTo>
                    <a:cubicBezTo>
                      <a:pt x="460825" y="0"/>
                      <a:pt x="482107" y="8815"/>
                      <a:pt x="497799" y="24507"/>
                    </a:cubicBezTo>
                    <a:cubicBezTo>
                      <a:pt x="513490" y="40198"/>
                      <a:pt x="522305" y="61480"/>
                      <a:pt x="522305" y="83671"/>
                    </a:cubicBezTo>
                    <a:lnTo>
                      <a:pt x="522305" y="238201"/>
                    </a:lnTo>
                    <a:cubicBezTo>
                      <a:pt x="522305" y="284411"/>
                      <a:pt x="484844" y="321872"/>
                      <a:pt x="438634" y="321872"/>
                    </a:cubicBezTo>
                    <a:lnTo>
                      <a:pt x="83671" y="321872"/>
                    </a:lnTo>
                    <a:cubicBezTo>
                      <a:pt x="37461" y="321872"/>
                      <a:pt x="0" y="284411"/>
                      <a:pt x="0" y="238201"/>
                    </a:cubicBezTo>
                    <a:lnTo>
                      <a:pt x="0" y="83671"/>
                    </a:lnTo>
                    <a:cubicBezTo>
                      <a:pt x="0" y="37461"/>
                      <a:pt x="37461" y="0"/>
                      <a:pt x="83671" y="0"/>
                    </a:cubicBezTo>
                    <a:close/>
                  </a:path>
                </a:pathLst>
              </a:custGeom>
              <a:solidFill>
                <a:srgbClr val="F38EA3"/>
              </a:solidFill>
            </p:spPr>
          </p:sp>
          <p:sp>
            <p:nvSpPr>
              <p:cNvPr name="TextBox 31" id="31"/>
              <p:cNvSpPr txBox="true"/>
              <p:nvPr/>
            </p:nvSpPr>
            <p:spPr>
              <a:xfrm>
                <a:off x="0" y="-76200"/>
                <a:ext cx="522305" cy="398072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4200"/>
                  </a:lnSpc>
                </a:pPr>
                <a:r>
                  <a:rPr lang="en-US" b="true" sz="3000">
                    <a:solidFill>
                      <a:srgbClr val="FFFFFF"/>
                    </a:solidFill>
                    <a:latin typeface="Cabin Sketch Bold"/>
                    <a:ea typeface="Cabin Sketch Bold"/>
                    <a:cs typeface="Cabin Sketch Bold"/>
                    <a:sym typeface="Cabin Sketch Bold"/>
                  </a:rPr>
                  <a:t>2.</a:t>
                </a:r>
              </a:p>
            </p:txBody>
          </p:sp>
        </p:grpSp>
      </p:grpSp>
      <p:grpSp>
        <p:nvGrpSpPr>
          <p:cNvPr name="Group 32" id="32"/>
          <p:cNvGrpSpPr/>
          <p:nvPr/>
        </p:nvGrpSpPr>
        <p:grpSpPr>
          <a:xfrm rot="0">
            <a:off x="723900" y="6910353"/>
            <a:ext cx="8174322" cy="903836"/>
            <a:chOff x="0" y="0"/>
            <a:chExt cx="10899096" cy="1205115"/>
          </a:xfrm>
        </p:grpSpPr>
        <p:grpSp>
          <p:nvGrpSpPr>
            <p:cNvPr name="Group 33" id="33"/>
            <p:cNvGrpSpPr/>
            <p:nvPr/>
          </p:nvGrpSpPr>
          <p:grpSpPr>
            <a:xfrm rot="0">
              <a:off x="739096" y="0"/>
              <a:ext cx="10160000" cy="1205115"/>
              <a:chOff x="0" y="0"/>
              <a:chExt cx="4162083" cy="493680"/>
            </a:xfrm>
          </p:grpSpPr>
          <p:sp>
            <p:nvSpPr>
              <p:cNvPr name="Freeform 34" id="34"/>
              <p:cNvSpPr/>
              <p:nvPr/>
            </p:nvSpPr>
            <p:spPr>
              <a:xfrm flipH="false" flipV="false" rot="0">
                <a:off x="0" y="0"/>
                <a:ext cx="4162083" cy="493680"/>
              </a:xfrm>
              <a:custGeom>
                <a:avLst/>
                <a:gdLst/>
                <a:ahLst/>
                <a:cxnLst/>
                <a:rect r="r" b="b" t="t" l="l"/>
                <a:pathLst>
                  <a:path h="493680" w="4162083">
                    <a:moveTo>
                      <a:pt x="10500" y="0"/>
                    </a:moveTo>
                    <a:lnTo>
                      <a:pt x="4151583" y="0"/>
                    </a:lnTo>
                    <a:cubicBezTo>
                      <a:pt x="4154368" y="0"/>
                      <a:pt x="4157039" y="1106"/>
                      <a:pt x="4159008" y="3075"/>
                    </a:cubicBezTo>
                    <a:cubicBezTo>
                      <a:pt x="4160977" y="5045"/>
                      <a:pt x="4162083" y="7715"/>
                      <a:pt x="4162083" y="10500"/>
                    </a:cubicBezTo>
                    <a:lnTo>
                      <a:pt x="4162083" y="483180"/>
                    </a:lnTo>
                    <a:cubicBezTo>
                      <a:pt x="4162083" y="485965"/>
                      <a:pt x="4160977" y="488636"/>
                      <a:pt x="4159008" y="490605"/>
                    </a:cubicBezTo>
                    <a:cubicBezTo>
                      <a:pt x="4157039" y="492574"/>
                      <a:pt x="4154368" y="493680"/>
                      <a:pt x="4151583" y="493680"/>
                    </a:cubicBezTo>
                    <a:lnTo>
                      <a:pt x="10500" y="493680"/>
                    </a:lnTo>
                    <a:cubicBezTo>
                      <a:pt x="7715" y="493680"/>
                      <a:pt x="5045" y="492574"/>
                      <a:pt x="3075" y="490605"/>
                    </a:cubicBezTo>
                    <a:cubicBezTo>
                      <a:pt x="1106" y="488636"/>
                      <a:pt x="0" y="485965"/>
                      <a:pt x="0" y="483180"/>
                    </a:cubicBezTo>
                    <a:lnTo>
                      <a:pt x="0" y="10500"/>
                    </a:lnTo>
                    <a:cubicBezTo>
                      <a:pt x="0" y="7715"/>
                      <a:pt x="1106" y="5045"/>
                      <a:pt x="3075" y="3075"/>
                    </a:cubicBezTo>
                    <a:cubicBezTo>
                      <a:pt x="5045" y="1106"/>
                      <a:pt x="7715" y="0"/>
                      <a:pt x="105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name="TextBox 35" id="35"/>
              <p:cNvSpPr txBox="true"/>
              <p:nvPr/>
            </p:nvSpPr>
            <p:spPr>
              <a:xfrm>
                <a:off x="0" y="-38100"/>
                <a:ext cx="4162083" cy="531780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2799"/>
                  </a:lnSpc>
                </a:pPr>
                <a:r>
                  <a:rPr lang="en-US" sz="1999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Plas gevonden? Vink het hokje op de ‘De Route’.</a:t>
                </a:r>
              </a:p>
            </p:txBody>
          </p:sp>
        </p:grpSp>
        <p:grpSp>
          <p:nvGrpSpPr>
            <p:cNvPr name="Group 36" id="36"/>
            <p:cNvGrpSpPr/>
            <p:nvPr/>
          </p:nvGrpSpPr>
          <p:grpSpPr>
            <a:xfrm rot="0">
              <a:off x="0" y="209699"/>
              <a:ext cx="1274992" cy="785718"/>
              <a:chOff x="0" y="0"/>
              <a:chExt cx="522305" cy="321872"/>
            </a:xfrm>
          </p:grpSpPr>
          <p:sp>
            <p:nvSpPr>
              <p:cNvPr name="Freeform 37" id="37"/>
              <p:cNvSpPr/>
              <p:nvPr/>
            </p:nvSpPr>
            <p:spPr>
              <a:xfrm flipH="false" flipV="false" rot="0">
                <a:off x="0" y="0"/>
                <a:ext cx="522305" cy="321872"/>
              </a:xfrm>
              <a:custGeom>
                <a:avLst/>
                <a:gdLst/>
                <a:ahLst/>
                <a:cxnLst/>
                <a:rect r="r" b="b" t="t" l="l"/>
                <a:pathLst>
                  <a:path h="321872" w="522305">
                    <a:moveTo>
                      <a:pt x="83671" y="0"/>
                    </a:moveTo>
                    <a:lnTo>
                      <a:pt x="438634" y="0"/>
                    </a:lnTo>
                    <a:cubicBezTo>
                      <a:pt x="460825" y="0"/>
                      <a:pt x="482107" y="8815"/>
                      <a:pt x="497799" y="24507"/>
                    </a:cubicBezTo>
                    <a:cubicBezTo>
                      <a:pt x="513490" y="40198"/>
                      <a:pt x="522305" y="61480"/>
                      <a:pt x="522305" y="83671"/>
                    </a:cubicBezTo>
                    <a:lnTo>
                      <a:pt x="522305" y="238201"/>
                    </a:lnTo>
                    <a:cubicBezTo>
                      <a:pt x="522305" y="284411"/>
                      <a:pt x="484844" y="321872"/>
                      <a:pt x="438634" y="321872"/>
                    </a:cubicBezTo>
                    <a:lnTo>
                      <a:pt x="83671" y="321872"/>
                    </a:lnTo>
                    <a:cubicBezTo>
                      <a:pt x="37461" y="321872"/>
                      <a:pt x="0" y="284411"/>
                      <a:pt x="0" y="238201"/>
                    </a:cubicBezTo>
                    <a:lnTo>
                      <a:pt x="0" y="83671"/>
                    </a:lnTo>
                    <a:cubicBezTo>
                      <a:pt x="0" y="37461"/>
                      <a:pt x="37461" y="0"/>
                      <a:pt x="83671" y="0"/>
                    </a:cubicBezTo>
                    <a:close/>
                  </a:path>
                </a:pathLst>
              </a:custGeom>
              <a:solidFill>
                <a:srgbClr val="F38EA3"/>
              </a:solidFill>
            </p:spPr>
          </p:sp>
          <p:sp>
            <p:nvSpPr>
              <p:cNvPr name="TextBox 38" id="38"/>
              <p:cNvSpPr txBox="true"/>
              <p:nvPr/>
            </p:nvSpPr>
            <p:spPr>
              <a:xfrm>
                <a:off x="0" y="-76200"/>
                <a:ext cx="522305" cy="398072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4200"/>
                  </a:lnSpc>
                </a:pPr>
                <a:r>
                  <a:rPr lang="en-US" b="true" sz="3000">
                    <a:solidFill>
                      <a:srgbClr val="FFFFFF"/>
                    </a:solidFill>
                    <a:latin typeface="Cabin Sketch Bold"/>
                    <a:ea typeface="Cabin Sketch Bold"/>
                    <a:cs typeface="Cabin Sketch Bold"/>
                    <a:sym typeface="Cabin Sketch Bold"/>
                  </a:rPr>
                  <a:t>3.</a:t>
                </a:r>
              </a:p>
            </p:txBody>
          </p:sp>
        </p:grpSp>
      </p:grp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BD6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100752" y="1238250"/>
            <a:ext cx="11727064" cy="11962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877"/>
              </a:lnSpc>
            </a:pPr>
            <a:r>
              <a:rPr lang="en-US" sz="9247" spc="397">
                <a:solidFill>
                  <a:srgbClr val="39637B"/>
                </a:solidFill>
                <a:latin typeface="Sweet Apricot"/>
                <a:ea typeface="Sweet Apricot"/>
                <a:cs typeface="Sweet Apricot"/>
                <a:sym typeface="Sweet Apricot"/>
              </a:rPr>
              <a:t>HOE DOE JE DAT?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9251702" y="3204483"/>
            <a:ext cx="8174322" cy="1178704"/>
            <a:chOff x="0" y="0"/>
            <a:chExt cx="10899096" cy="1571605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739096" y="0"/>
              <a:ext cx="10160000" cy="1571605"/>
              <a:chOff x="0" y="0"/>
              <a:chExt cx="4162083" cy="643814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4162083" cy="643814"/>
              </a:xfrm>
              <a:custGeom>
                <a:avLst/>
                <a:gdLst/>
                <a:ahLst/>
                <a:cxnLst/>
                <a:rect r="r" b="b" t="t" l="l"/>
                <a:pathLst>
                  <a:path h="643814" w="4162083">
                    <a:moveTo>
                      <a:pt x="10500" y="0"/>
                    </a:moveTo>
                    <a:lnTo>
                      <a:pt x="4151583" y="0"/>
                    </a:lnTo>
                    <a:cubicBezTo>
                      <a:pt x="4154368" y="0"/>
                      <a:pt x="4157039" y="1106"/>
                      <a:pt x="4159008" y="3075"/>
                    </a:cubicBezTo>
                    <a:cubicBezTo>
                      <a:pt x="4160977" y="5045"/>
                      <a:pt x="4162083" y="7715"/>
                      <a:pt x="4162083" y="10500"/>
                    </a:cubicBezTo>
                    <a:lnTo>
                      <a:pt x="4162083" y="633314"/>
                    </a:lnTo>
                    <a:cubicBezTo>
                      <a:pt x="4162083" y="636099"/>
                      <a:pt x="4160977" y="638770"/>
                      <a:pt x="4159008" y="640739"/>
                    </a:cubicBezTo>
                    <a:cubicBezTo>
                      <a:pt x="4157039" y="642708"/>
                      <a:pt x="4154368" y="643814"/>
                      <a:pt x="4151583" y="643814"/>
                    </a:cubicBezTo>
                    <a:lnTo>
                      <a:pt x="10500" y="643814"/>
                    </a:lnTo>
                    <a:cubicBezTo>
                      <a:pt x="7715" y="643814"/>
                      <a:pt x="5045" y="642708"/>
                      <a:pt x="3075" y="640739"/>
                    </a:cubicBezTo>
                    <a:cubicBezTo>
                      <a:pt x="1106" y="638770"/>
                      <a:pt x="0" y="636099"/>
                      <a:pt x="0" y="633314"/>
                    </a:cubicBezTo>
                    <a:lnTo>
                      <a:pt x="0" y="10500"/>
                    </a:lnTo>
                    <a:cubicBezTo>
                      <a:pt x="0" y="7715"/>
                      <a:pt x="1106" y="5045"/>
                      <a:pt x="3075" y="3075"/>
                    </a:cubicBezTo>
                    <a:cubicBezTo>
                      <a:pt x="5045" y="1106"/>
                      <a:pt x="7715" y="0"/>
                      <a:pt x="105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38100"/>
                <a:ext cx="4162083" cy="681914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2799"/>
                  </a:lnSpc>
                </a:pPr>
                <a:r>
                  <a:rPr lang="en-US" sz="1999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Vul de vragenlijst in. Maak een foto van de plas </a:t>
                </a:r>
              </a:p>
              <a:p>
                <a:pPr algn="ctr">
                  <a:lnSpc>
                    <a:spcPts val="2799"/>
                  </a:lnSpc>
                </a:pPr>
                <a:r>
                  <a:rPr lang="en-US" sz="1999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of de plek waar een plas zou kunnen liggen. </a:t>
                </a:r>
              </a:p>
            </p:txBody>
          </p:sp>
        </p:grpSp>
        <p:grpSp>
          <p:nvGrpSpPr>
            <p:cNvPr name="Group 7" id="7"/>
            <p:cNvGrpSpPr/>
            <p:nvPr/>
          </p:nvGrpSpPr>
          <p:grpSpPr>
            <a:xfrm rot="0">
              <a:off x="0" y="420449"/>
              <a:ext cx="1274992" cy="785718"/>
              <a:chOff x="0" y="0"/>
              <a:chExt cx="522305" cy="321872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522305" cy="321872"/>
              </a:xfrm>
              <a:custGeom>
                <a:avLst/>
                <a:gdLst/>
                <a:ahLst/>
                <a:cxnLst/>
                <a:rect r="r" b="b" t="t" l="l"/>
                <a:pathLst>
                  <a:path h="321872" w="522305">
                    <a:moveTo>
                      <a:pt x="83671" y="0"/>
                    </a:moveTo>
                    <a:lnTo>
                      <a:pt x="438634" y="0"/>
                    </a:lnTo>
                    <a:cubicBezTo>
                      <a:pt x="460825" y="0"/>
                      <a:pt x="482107" y="8815"/>
                      <a:pt x="497799" y="24507"/>
                    </a:cubicBezTo>
                    <a:cubicBezTo>
                      <a:pt x="513490" y="40198"/>
                      <a:pt x="522305" y="61480"/>
                      <a:pt x="522305" y="83671"/>
                    </a:cubicBezTo>
                    <a:lnTo>
                      <a:pt x="522305" y="238201"/>
                    </a:lnTo>
                    <a:cubicBezTo>
                      <a:pt x="522305" y="284411"/>
                      <a:pt x="484844" y="321872"/>
                      <a:pt x="438634" y="321872"/>
                    </a:cubicBezTo>
                    <a:lnTo>
                      <a:pt x="83671" y="321872"/>
                    </a:lnTo>
                    <a:cubicBezTo>
                      <a:pt x="37461" y="321872"/>
                      <a:pt x="0" y="284411"/>
                      <a:pt x="0" y="238201"/>
                    </a:cubicBezTo>
                    <a:lnTo>
                      <a:pt x="0" y="83671"/>
                    </a:lnTo>
                    <a:cubicBezTo>
                      <a:pt x="0" y="37461"/>
                      <a:pt x="37461" y="0"/>
                      <a:pt x="83671" y="0"/>
                    </a:cubicBezTo>
                    <a:close/>
                  </a:path>
                </a:pathLst>
              </a:custGeom>
              <a:solidFill>
                <a:srgbClr val="F38EA3"/>
              </a:solidFill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76200"/>
                <a:ext cx="522305" cy="398072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4200"/>
                  </a:lnSpc>
                </a:pPr>
                <a:r>
                  <a:rPr lang="en-US" b="true" sz="3000">
                    <a:solidFill>
                      <a:srgbClr val="FFFFFF"/>
                    </a:solidFill>
                    <a:latin typeface="Cabin Sketch Bold"/>
                    <a:ea typeface="Cabin Sketch Bold"/>
                    <a:cs typeface="Cabin Sketch Bold"/>
                    <a:sym typeface="Cabin Sketch Bold"/>
                  </a:rPr>
                  <a:t>5.</a:t>
                </a:r>
              </a:p>
            </p:txBody>
          </p:sp>
        </p:grpSp>
      </p:grpSp>
      <p:grpSp>
        <p:nvGrpSpPr>
          <p:cNvPr name="Group 10" id="10"/>
          <p:cNvGrpSpPr/>
          <p:nvPr/>
        </p:nvGrpSpPr>
        <p:grpSpPr>
          <a:xfrm rot="0">
            <a:off x="723900" y="3204483"/>
            <a:ext cx="8221947" cy="904625"/>
            <a:chOff x="0" y="0"/>
            <a:chExt cx="10962596" cy="1206167"/>
          </a:xfrm>
        </p:grpSpPr>
        <p:grpSp>
          <p:nvGrpSpPr>
            <p:cNvPr name="Group 11" id="11"/>
            <p:cNvGrpSpPr/>
            <p:nvPr/>
          </p:nvGrpSpPr>
          <p:grpSpPr>
            <a:xfrm rot="0">
              <a:off x="802596" y="0"/>
              <a:ext cx="10160000" cy="1206167"/>
              <a:chOff x="0" y="0"/>
              <a:chExt cx="4162083" cy="494111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4162083" cy="494111"/>
              </a:xfrm>
              <a:custGeom>
                <a:avLst/>
                <a:gdLst/>
                <a:ahLst/>
                <a:cxnLst/>
                <a:rect r="r" b="b" t="t" l="l"/>
                <a:pathLst>
                  <a:path h="494111" w="4162083">
                    <a:moveTo>
                      <a:pt x="10500" y="0"/>
                    </a:moveTo>
                    <a:lnTo>
                      <a:pt x="4151583" y="0"/>
                    </a:lnTo>
                    <a:cubicBezTo>
                      <a:pt x="4154368" y="0"/>
                      <a:pt x="4157039" y="1106"/>
                      <a:pt x="4159008" y="3075"/>
                    </a:cubicBezTo>
                    <a:cubicBezTo>
                      <a:pt x="4160977" y="5045"/>
                      <a:pt x="4162083" y="7715"/>
                      <a:pt x="4162083" y="10500"/>
                    </a:cubicBezTo>
                    <a:lnTo>
                      <a:pt x="4162083" y="483611"/>
                    </a:lnTo>
                    <a:cubicBezTo>
                      <a:pt x="4162083" y="486396"/>
                      <a:pt x="4160977" y="489067"/>
                      <a:pt x="4159008" y="491036"/>
                    </a:cubicBezTo>
                    <a:cubicBezTo>
                      <a:pt x="4157039" y="493005"/>
                      <a:pt x="4154368" y="494111"/>
                      <a:pt x="4151583" y="494111"/>
                    </a:cubicBezTo>
                    <a:lnTo>
                      <a:pt x="10500" y="494111"/>
                    </a:lnTo>
                    <a:cubicBezTo>
                      <a:pt x="7715" y="494111"/>
                      <a:pt x="5045" y="493005"/>
                      <a:pt x="3075" y="491036"/>
                    </a:cubicBezTo>
                    <a:cubicBezTo>
                      <a:pt x="1106" y="489067"/>
                      <a:pt x="0" y="486396"/>
                      <a:pt x="0" y="483611"/>
                    </a:cubicBezTo>
                    <a:lnTo>
                      <a:pt x="0" y="10500"/>
                    </a:lnTo>
                    <a:cubicBezTo>
                      <a:pt x="0" y="7715"/>
                      <a:pt x="1106" y="5045"/>
                      <a:pt x="3075" y="3075"/>
                    </a:cubicBezTo>
                    <a:cubicBezTo>
                      <a:pt x="5045" y="1106"/>
                      <a:pt x="7715" y="0"/>
                      <a:pt x="105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name="TextBox 13" id="13"/>
              <p:cNvSpPr txBox="true"/>
              <p:nvPr/>
            </p:nvSpPr>
            <p:spPr>
              <a:xfrm>
                <a:off x="0" y="-38100"/>
                <a:ext cx="4162083" cy="532211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2799"/>
                  </a:lnSpc>
                </a:pPr>
                <a:r>
                  <a:rPr lang="en-US" sz="1999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Schrijf je groepsnummer op en onthoudt hem goed!</a:t>
                </a:r>
              </a:p>
            </p:txBody>
          </p:sp>
        </p:grpSp>
        <p:grpSp>
          <p:nvGrpSpPr>
            <p:cNvPr name="Group 14" id="14"/>
            <p:cNvGrpSpPr/>
            <p:nvPr/>
          </p:nvGrpSpPr>
          <p:grpSpPr>
            <a:xfrm rot="0">
              <a:off x="0" y="210225"/>
              <a:ext cx="1274992" cy="785718"/>
              <a:chOff x="0" y="0"/>
              <a:chExt cx="522305" cy="321872"/>
            </a:xfrm>
          </p:grpSpPr>
          <p:sp>
            <p:nvSpPr>
              <p:cNvPr name="Freeform 15" id="15"/>
              <p:cNvSpPr/>
              <p:nvPr/>
            </p:nvSpPr>
            <p:spPr>
              <a:xfrm flipH="false" flipV="false" rot="0">
                <a:off x="0" y="0"/>
                <a:ext cx="522305" cy="321872"/>
              </a:xfrm>
              <a:custGeom>
                <a:avLst/>
                <a:gdLst/>
                <a:ahLst/>
                <a:cxnLst/>
                <a:rect r="r" b="b" t="t" l="l"/>
                <a:pathLst>
                  <a:path h="321872" w="522305">
                    <a:moveTo>
                      <a:pt x="83671" y="0"/>
                    </a:moveTo>
                    <a:lnTo>
                      <a:pt x="438634" y="0"/>
                    </a:lnTo>
                    <a:cubicBezTo>
                      <a:pt x="460825" y="0"/>
                      <a:pt x="482107" y="8815"/>
                      <a:pt x="497799" y="24507"/>
                    </a:cubicBezTo>
                    <a:cubicBezTo>
                      <a:pt x="513490" y="40198"/>
                      <a:pt x="522305" y="61480"/>
                      <a:pt x="522305" y="83671"/>
                    </a:cubicBezTo>
                    <a:lnTo>
                      <a:pt x="522305" y="238201"/>
                    </a:lnTo>
                    <a:cubicBezTo>
                      <a:pt x="522305" y="284411"/>
                      <a:pt x="484844" y="321872"/>
                      <a:pt x="438634" y="321872"/>
                    </a:cubicBezTo>
                    <a:lnTo>
                      <a:pt x="83671" y="321872"/>
                    </a:lnTo>
                    <a:cubicBezTo>
                      <a:pt x="37461" y="321872"/>
                      <a:pt x="0" y="284411"/>
                      <a:pt x="0" y="238201"/>
                    </a:cubicBezTo>
                    <a:lnTo>
                      <a:pt x="0" y="83671"/>
                    </a:lnTo>
                    <a:cubicBezTo>
                      <a:pt x="0" y="37461"/>
                      <a:pt x="37461" y="0"/>
                      <a:pt x="83671" y="0"/>
                    </a:cubicBezTo>
                    <a:close/>
                  </a:path>
                </a:pathLst>
              </a:custGeom>
              <a:solidFill>
                <a:srgbClr val="F38EA3"/>
              </a:solidFill>
            </p:spPr>
          </p:sp>
          <p:sp>
            <p:nvSpPr>
              <p:cNvPr name="TextBox 16" id="16"/>
              <p:cNvSpPr txBox="true"/>
              <p:nvPr/>
            </p:nvSpPr>
            <p:spPr>
              <a:xfrm>
                <a:off x="0" y="-76200"/>
                <a:ext cx="522305" cy="398072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4200"/>
                  </a:lnSpc>
                </a:pPr>
                <a:r>
                  <a:rPr lang="en-US" b="true" sz="3000">
                    <a:solidFill>
                      <a:srgbClr val="FFFFFF"/>
                    </a:solidFill>
                    <a:latin typeface="Cabin Sketch Bold"/>
                    <a:ea typeface="Cabin Sketch Bold"/>
                    <a:cs typeface="Cabin Sketch Bold"/>
                    <a:sym typeface="Cabin Sketch Bold"/>
                  </a:rPr>
                  <a:t>0.</a:t>
                </a:r>
              </a:p>
            </p:txBody>
          </p:sp>
        </p:grpSp>
      </p:grpSp>
      <p:grpSp>
        <p:nvGrpSpPr>
          <p:cNvPr name="Group 17" id="17"/>
          <p:cNvGrpSpPr/>
          <p:nvPr/>
        </p:nvGrpSpPr>
        <p:grpSpPr>
          <a:xfrm rot="0">
            <a:off x="723900" y="4374515"/>
            <a:ext cx="8221947" cy="826322"/>
            <a:chOff x="0" y="0"/>
            <a:chExt cx="10962596" cy="1101763"/>
          </a:xfrm>
        </p:grpSpPr>
        <p:grpSp>
          <p:nvGrpSpPr>
            <p:cNvPr name="Group 18" id="18"/>
            <p:cNvGrpSpPr/>
            <p:nvPr/>
          </p:nvGrpSpPr>
          <p:grpSpPr>
            <a:xfrm rot="0">
              <a:off x="802596" y="0"/>
              <a:ext cx="10160000" cy="1101763"/>
              <a:chOff x="0" y="0"/>
              <a:chExt cx="4162083" cy="451341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4162083" cy="451341"/>
              </a:xfrm>
              <a:custGeom>
                <a:avLst/>
                <a:gdLst/>
                <a:ahLst/>
                <a:cxnLst/>
                <a:rect r="r" b="b" t="t" l="l"/>
                <a:pathLst>
                  <a:path h="451341" w="4162083">
                    <a:moveTo>
                      <a:pt x="10500" y="0"/>
                    </a:moveTo>
                    <a:lnTo>
                      <a:pt x="4151583" y="0"/>
                    </a:lnTo>
                    <a:cubicBezTo>
                      <a:pt x="4154368" y="0"/>
                      <a:pt x="4157039" y="1106"/>
                      <a:pt x="4159008" y="3075"/>
                    </a:cubicBezTo>
                    <a:cubicBezTo>
                      <a:pt x="4160977" y="5045"/>
                      <a:pt x="4162083" y="7715"/>
                      <a:pt x="4162083" y="10500"/>
                    </a:cubicBezTo>
                    <a:lnTo>
                      <a:pt x="4162083" y="440842"/>
                    </a:lnTo>
                    <a:cubicBezTo>
                      <a:pt x="4162083" y="443626"/>
                      <a:pt x="4160977" y="446297"/>
                      <a:pt x="4159008" y="448266"/>
                    </a:cubicBezTo>
                    <a:cubicBezTo>
                      <a:pt x="4157039" y="450235"/>
                      <a:pt x="4154368" y="451341"/>
                      <a:pt x="4151583" y="451341"/>
                    </a:cubicBezTo>
                    <a:lnTo>
                      <a:pt x="10500" y="451341"/>
                    </a:lnTo>
                    <a:cubicBezTo>
                      <a:pt x="7715" y="451341"/>
                      <a:pt x="5045" y="450235"/>
                      <a:pt x="3075" y="448266"/>
                    </a:cubicBezTo>
                    <a:cubicBezTo>
                      <a:pt x="1106" y="446297"/>
                      <a:pt x="0" y="443626"/>
                      <a:pt x="0" y="440842"/>
                    </a:cubicBezTo>
                    <a:lnTo>
                      <a:pt x="0" y="10500"/>
                    </a:lnTo>
                    <a:cubicBezTo>
                      <a:pt x="0" y="7715"/>
                      <a:pt x="1106" y="5045"/>
                      <a:pt x="3075" y="3075"/>
                    </a:cubicBezTo>
                    <a:cubicBezTo>
                      <a:pt x="5045" y="1106"/>
                      <a:pt x="7715" y="0"/>
                      <a:pt x="105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38100"/>
                <a:ext cx="4162083" cy="489441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2799"/>
                  </a:lnSpc>
                </a:pPr>
                <a:r>
                  <a:rPr lang="en-US" sz="1999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In groepjes volg je de route. Begin bij de eerste locatie. </a:t>
                </a:r>
              </a:p>
            </p:txBody>
          </p:sp>
        </p:grpSp>
        <p:grpSp>
          <p:nvGrpSpPr>
            <p:cNvPr name="Group 21" id="21"/>
            <p:cNvGrpSpPr/>
            <p:nvPr/>
          </p:nvGrpSpPr>
          <p:grpSpPr>
            <a:xfrm rot="0">
              <a:off x="0" y="158023"/>
              <a:ext cx="1274992" cy="785718"/>
              <a:chOff x="0" y="0"/>
              <a:chExt cx="522305" cy="321872"/>
            </a:xfrm>
          </p:grpSpPr>
          <p:sp>
            <p:nvSpPr>
              <p:cNvPr name="Freeform 22" id="22"/>
              <p:cNvSpPr/>
              <p:nvPr/>
            </p:nvSpPr>
            <p:spPr>
              <a:xfrm flipH="false" flipV="false" rot="0">
                <a:off x="0" y="0"/>
                <a:ext cx="522305" cy="321872"/>
              </a:xfrm>
              <a:custGeom>
                <a:avLst/>
                <a:gdLst/>
                <a:ahLst/>
                <a:cxnLst/>
                <a:rect r="r" b="b" t="t" l="l"/>
                <a:pathLst>
                  <a:path h="321872" w="522305">
                    <a:moveTo>
                      <a:pt x="83671" y="0"/>
                    </a:moveTo>
                    <a:lnTo>
                      <a:pt x="438634" y="0"/>
                    </a:lnTo>
                    <a:cubicBezTo>
                      <a:pt x="460825" y="0"/>
                      <a:pt x="482107" y="8815"/>
                      <a:pt x="497799" y="24507"/>
                    </a:cubicBezTo>
                    <a:cubicBezTo>
                      <a:pt x="513490" y="40198"/>
                      <a:pt x="522305" y="61480"/>
                      <a:pt x="522305" y="83671"/>
                    </a:cubicBezTo>
                    <a:lnTo>
                      <a:pt x="522305" y="238201"/>
                    </a:lnTo>
                    <a:cubicBezTo>
                      <a:pt x="522305" y="284411"/>
                      <a:pt x="484844" y="321872"/>
                      <a:pt x="438634" y="321872"/>
                    </a:cubicBezTo>
                    <a:lnTo>
                      <a:pt x="83671" y="321872"/>
                    </a:lnTo>
                    <a:cubicBezTo>
                      <a:pt x="37461" y="321872"/>
                      <a:pt x="0" y="284411"/>
                      <a:pt x="0" y="238201"/>
                    </a:cubicBezTo>
                    <a:lnTo>
                      <a:pt x="0" y="83671"/>
                    </a:lnTo>
                    <a:cubicBezTo>
                      <a:pt x="0" y="37461"/>
                      <a:pt x="37461" y="0"/>
                      <a:pt x="83671" y="0"/>
                    </a:cubicBezTo>
                    <a:close/>
                  </a:path>
                </a:pathLst>
              </a:custGeom>
              <a:solidFill>
                <a:srgbClr val="F38EA3"/>
              </a:solidFill>
            </p:spPr>
          </p:sp>
          <p:sp>
            <p:nvSpPr>
              <p:cNvPr name="TextBox 23" id="23"/>
              <p:cNvSpPr txBox="true"/>
              <p:nvPr/>
            </p:nvSpPr>
            <p:spPr>
              <a:xfrm>
                <a:off x="0" y="-76200"/>
                <a:ext cx="522305" cy="398072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4200"/>
                  </a:lnSpc>
                </a:pPr>
                <a:r>
                  <a:rPr lang="en-US" b="true" sz="3000">
                    <a:solidFill>
                      <a:srgbClr val="FFFFFF"/>
                    </a:solidFill>
                    <a:latin typeface="Cabin Sketch Bold"/>
                    <a:ea typeface="Cabin Sketch Bold"/>
                    <a:cs typeface="Cabin Sketch Bold"/>
                    <a:sym typeface="Cabin Sketch Bold"/>
                  </a:rPr>
                  <a:t>1.</a:t>
                </a:r>
              </a:p>
            </p:txBody>
          </p:sp>
        </p:grpSp>
      </p:grpSp>
      <p:grpSp>
        <p:nvGrpSpPr>
          <p:cNvPr name="Group 24" id="24"/>
          <p:cNvGrpSpPr/>
          <p:nvPr/>
        </p:nvGrpSpPr>
        <p:grpSpPr>
          <a:xfrm rot="0">
            <a:off x="723900" y="5466243"/>
            <a:ext cx="8174322" cy="1178704"/>
            <a:chOff x="0" y="0"/>
            <a:chExt cx="10899096" cy="1571605"/>
          </a:xfrm>
        </p:grpSpPr>
        <p:grpSp>
          <p:nvGrpSpPr>
            <p:cNvPr name="Group 25" id="25"/>
            <p:cNvGrpSpPr/>
            <p:nvPr/>
          </p:nvGrpSpPr>
          <p:grpSpPr>
            <a:xfrm rot="0">
              <a:off x="739096" y="0"/>
              <a:ext cx="10160000" cy="1571605"/>
              <a:chOff x="0" y="0"/>
              <a:chExt cx="4162083" cy="643814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4162083" cy="643814"/>
              </a:xfrm>
              <a:custGeom>
                <a:avLst/>
                <a:gdLst/>
                <a:ahLst/>
                <a:cxnLst/>
                <a:rect r="r" b="b" t="t" l="l"/>
                <a:pathLst>
                  <a:path h="643814" w="4162083">
                    <a:moveTo>
                      <a:pt x="10500" y="0"/>
                    </a:moveTo>
                    <a:lnTo>
                      <a:pt x="4151583" y="0"/>
                    </a:lnTo>
                    <a:cubicBezTo>
                      <a:pt x="4154368" y="0"/>
                      <a:pt x="4157039" y="1106"/>
                      <a:pt x="4159008" y="3075"/>
                    </a:cubicBezTo>
                    <a:cubicBezTo>
                      <a:pt x="4160977" y="5045"/>
                      <a:pt x="4162083" y="7715"/>
                      <a:pt x="4162083" y="10500"/>
                    </a:cubicBezTo>
                    <a:lnTo>
                      <a:pt x="4162083" y="633314"/>
                    </a:lnTo>
                    <a:cubicBezTo>
                      <a:pt x="4162083" y="636099"/>
                      <a:pt x="4160977" y="638770"/>
                      <a:pt x="4159008" y="640739"/>
                    </a:cubicBezTo>
                    <a:cubicBezTo>
                      <a:pt x="4157039" y="642708"/>
                      <a:pt x="4154368" y="643814"/>
                      <a:pt x="4151583" y="643814"/>
                    </a:cubicBezTo>
                    <a:lnTo>
                      <a:pt x="10500" y="643814"/>
                    </a:lnTo>
                    <a:cubicBezTo>
                      <a:pt x="7715" y="643814"/>
                      <a:pt x="5045" y="642708"/>
                      <a:pt x="3075" y="640739"/>
                    </a:cubicBezTo>
                    <a:cubicBezTo>
                      <a:pt x="1106" y="638770"/>
                      <a:pt x="0" y="636099"/>
                      <a:pt x="0" y="633314"/>
                    </a:cubicBezTo>
                    <a:lnTo>
                      <a:pt x="0" y="10500"/>
                    </a:lnTo>
                    <a:cubicBezTo>
                      <a:pt x="0" y="7715"/>
                      <a:pt x="1106" y="5045"/>
                      <a:pt x="3075" y="3075"/>
                    </a:cubicBezTo>
                    <a:cubicBezTo>
                      <a:pt x="5045" y="1106"/>
                      <a:pt x="7715" y="0"/>
                      <a:pt x="105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name="TextBox 27" id="27"/>
              <p:cNvSpPr txBox="true"/>
              <p:nvPr/>
            </p:nvSpPr>
            <p:spPr>
              <a:xfrm>
                <a:off x="0" y="-38100"/>
                <a:ext cx="4162083" cy="681914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2799"/>
                  </a:lnSpc>
                </a:pPr>
                <a:r>
                  <a:rPr lang="en-US" sz="1999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Schrijf het nummer van de stikker op 'De Route’.</a:t>
                </a:r>
              </a:p>
              <a:p>
                <a:pPr algn="ctr">
                  <a:lnSpc>
                    <a:spcPts val="2799"/>
                  </a:lnSpc>
                </a:pPr>
                <a:r>
                  <a:rPr lang="en-US" sz="1999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Kijk op de plek en bepaal waar je naar gaat kijken.</a:t>
                </a:r>
              </a:p>
            </p:txBody>
          </p:sp>
        </p:grpSp>
        <p:grpSp>
          <p:nvGrpSpPr>
            <p:cNvPr name="Group 28" id="28"/>
            <p:cNvGrpSpPr/>
            <p:nvPr/>
          </p:nvGrpSpPr>
          <p:grpSpPr>
            <a:xfrm rot="0">
              <a:off x="0" y="392944"/>
              <a:ext cx="1274992" cy="785718"/>
              <a:chOff x="0" y="0"/>
              <a:chExt cx="522305" cy="321872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522305" cy="321872"/>
              </a:xfrm>
              <a:custGeom>
                <a:avLst/>
                <a:gdLst/>
                <a:ahLst/>
                <a:cxnLst/>
                <a:rect r="r" b="b" t="t" l="l"/>
                <a:pathLst>
                  <a:path h="321872" w="522305">
                    <a:moveTo>
                      <a:pt x="83671" y="0"/>
                    </a:moveTo>
                    <a:lnTo>
                      <a:pt x="438634" y="0"/>
                    </a:lnTo>
                    <a:cubicBezTo>
                      <a:pt x="460825" y="0"/>
                      <a:pt x="482107" y="8815"/>
                      <a:pt x="497799" y="24507"/>
                    </a:cubicBezTo>
                    <a:cubicBezTo>
                      <a:pt x="513490" y="40198"/>
                      <a:pt x="522305" y="61480"/>
                      <a:pt x="522305" y="83671"/>
                    </a:cubicBezTo>
                    <a:lnTo>
                      <a:pt x="522305" y="238201"/>
                    </a:lnTo>
                    <a:cubicBezTo>
                      <a:pt x="522305" y="284411"/>
                      <a:pt x="484844" y="321872"/>
                      <a:pt x="438634" y="321872"/>
                    </a:cubicBezTo>
                    <a:lnTo>
                      <a:pt x="83671" y="321872"/>
                    </a:lnTo>
                    <a:cubicBezTo>
                      <a:pt x="37461" y="321872"/>
                      <a:pt x="0" y="284411"/>
                      <a:pt x="0" y="238201"/>
                    </a:cubicBezTo>
                    <a:lnTo>
                      <a:pt x="0" y="83671"/>
                    </a:lnTo>
                    <a:cubicBezTo>
                      <a:pt x="0" y="37461"/>
                      <a:pt x="37461" y="0"/>
                      <a:pt x="83671" y="0"/>
                    </a:cubicBezTo>
                    <a:close/>
                  </a:path>
                </a:pathLst>
              </a:custGeom>
              <a:solidFill>
                <a:srgbClr val="F38EA3"/>
              </a:solid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0" y="-76200"/>
                <a:ext cx="522305" cy="398072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4200"/>
                  </a:lnSpc>
                </a:pPr>
                <a:r>
                  <a:rPr lang="en-US" b="true" sz="3000">
                    <a:solidFill>
                      <a:srgbClr val="FFFFFF"/>
                    </a:solidFill>
                    <a:latin typeface="Cabin Sketch Bold"/>
                    <a:ea typeface="Cabin Sketch Bold"/>
                    <a:cs typeface="Cabin Sketch Bold"/>
                    <a:sym typeface="Cabin Sketch Bold"/>
                  </a:rPr>
                  <a:t>2.</a:t>
                </a:r>
              </a:p>
            </p:txBody>
          </p:sp>
        </p:grpSp>
      </p:grpSp>
      <p:grpSp>
        <p:nvGrpSpPr>
          <p:cNvPr name="Group 31" id="31"/>
          <p:cNvGrpSpPr/>
          <p:nvPr/>
        </p:nvGrpSpPr>
        <p:grpSpPr>
          <a:xfrm rot="0">
            <a:off x="723900" y="6910353"/>
            <a:ext cx="8174322" cy="903836"/>
            <a:chOff x="0" y="0"/>
            <a:chExt cx="10899096" cy="1205115"/>
          </a:xfrm>
        </p:grpSpPr>
        <p:grpSp>
          <p:nvGrpSpPr>
            <p:cNvPr name="Group 32" id="32"/>
            <p:cNvGrpSpPr/>
            <p:nvPr/>
          </p:nvGrpSpPr>
          <p:grpSpPr>
            <a:xfrm rot="0">
              <a:off x="739096" y="0"/>
              <a:ext cx="10160000" cy="1205115"/>
              <a:chOff x="0" y="0"/>
              <a:chExt cx="4162083" cy="493680"/>
            </a:xfrm>
          </p:grpSpPr>
          <p:sp>
            <p:nvSpPr>
              <p:cNvPr name="Freeform 33" id="33"/>
              <p:cNvSpPr/>
              <p:nvPr/>
            </p:nvSpPr>
            <p:spPr>
              <a:xfrm flipH="false" flipV="false" rot="0">
                <a:off x="0" y="0"/>
                <a:ext cx="4162083" cy="493680"/>
              </a:xfrm>
              <a:custGeom>
                <a:avLst/>
                <a:gdLst/>
                <a:ahLst/>
                <a:cxnLst/>
                <a:rect r="r" b="b" t="t" l="l"/>
                <a:pathLst>
                  <a:path h="493680" w="4162083">
                    <a:moveTo>
                      <a:pt x="10500" y="0"/>
                    </a:moveTo>
                    <a:lnTo>
                      <a:pt x="4151583" y="0"/>
                    </a:lnTo>
                    <a:cubicBezTo>
                      <a:pt x="4154368" y="0"/>
                      <a:pt x="4157039" y="1106"/>
                      <a:pt x="4159008" y="3075"/>
                    </a:cubicBezTo>
                    <a:cubicBezTo>
                      <a:pt x="4160977" y="5045"/>
                      <a:pt x="4162083" y="7715"/>
                      <a:pt x="4162083" y="10500"/>
                    </a:cubicBezTo>
                    <a:lnTo>
                      <a:pt x="4162083" y="483180"/>
                    </a:lnTo>
                    <a:cubicBezTo>
                      <a:pt x="4162083" y="485965"/>
                      <a:pt x="4160977" y="488636"/>
                      <a:pt x="4159008" y="490605"/>
                    </a:cubicBezTo>
                    <a:cubicBezTo>
                      <a:pt x="4157039" y="492574"/>
                      <a:pt x="4154368" y="493680"/>
                      <a:pt x="4151583" y="493680"/>
                    </a:cubicBezTo>
                    <a:lnTo>
                      <a:pt x="10500" y="493680"/>
                    </a:lnTo>
                    <a:cubicBezTo>
                      <a:pt x="7715" y="493680"/>
                      <a:pt x="5045" y="492574"/>
                      <a:pt x="3075" y="490605"/>
                    </a:cubicBezTo>
                    <a:cubicBezTo>
                      <a:pt x="1106" y="488636"/>
                      <a:pt x="0" y="485965"/>
                      <a:pt x="0" y="483180"/>
                    </a:cubicBezTo>
                    <a:lnTo>
                      <a:pt x="0" y="10500"/>
                    </a:lnTo>
                    <a:cubicBezTo>
                      <a:pt x="0" y="7715"/>
                      <a:pt x="1106" y="5045"/>
                      <a:pt x="3075" y="3075"/>
                    </a:cubicBezTo>
                    <a:cubicBezTo>
                      <a:pt x="5045" y="1106"/>
                      <a:pt x="7715" y="0"/>
                      <a:pt x="105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name="TextBox 34" id="34"/>
              <p:cNvSpPr txBox="true"/>
              <p:nvPr/>
            </p:nvSpPr>
            <p:spPr>
              <a:xfrm>
                <a:off x="0" y="-38100"/>
                <a:ext cx="4162083" cy="531780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2799"/>
                  </a:lnSpc>
                </a:pPr>
                <a:r>
                  <a:rPr lang="en-US" sz="1999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Plas gevonden? Vink het hokje op de ‘De Route’.</a:t>
                </a:r>
              </a:p>
            </p:txBody>
          </p:sp>
        </p:grpSp>
        <p:grpSp>
          <p:nvGrpSpPr>
            <p:cNvPr name="Group 35" id="35"/>
            <p:cNvGrpSpPr/>
            <p:nvPr/>
          </p:nvGrpSpPr>
          <p:grpSpPr>
            <a:xfrm rot="0">
              <a:off x="0" y="209699"/>
              <a:ext cx="1274992" cy="785718"/>
              <a:chOff x="0" y="0"/>
              <a:chExt cx="522305" cy="321872"/>
            </a:xfrm>
          </p:grpSpPr>
          <p:sp>
            <p:nvSpPr>
              <p:cNvPr name="Freeform 36" id="36"/>
              <p:cNvSpPr/>
              <p:nvPr/>
            </p:nvSpPr>
            <p:spPr>
              <a:xfrm flipH="false" flipV="false" rot="0">
                <a:off x="0" y="0"/>
                <a:ext cx="522305" cy="321872"/>
              </a:xfrm>
              <a:custGeom>
                <a:avLst/>
                <a:gdLst/>
                <a:ahLst/>
                <a:cxnLst/>
                <a:rect r="r" b="b" t="t" l="l"/>
                <a:pathLst>
                  <a:path h="321872" w="522305">
                    <a:moveTo>
                      <a:pt x="83671" y="0"/>
                    </a:moveTo>
                    <a:lnTo>
                      <a:pt x="438634" y="0"/>
                    </a:lnTo>
                    <a:cubicBezTo>
                      <a:pt x="460825" y="0"/>
                      <a:pt x="482107" y="8815"/>
                      <a:pt x="497799" y="24507"/>
                    </a:cubicBezTo>
                    <a:cubicBezTo>
                      <a:pt x="513490" y="40198"/>
                      <a:pt x="522305" y="61480"/>
                      <a:pt x="522305" y="83671"/>
                    </a:cubicBezTo>
                    <a:lnTo>
                      <a:pt x="522305" y="238201"/>
                    </a:lnTo>
                    <a:cubicBezTo>
                      <a:pt x="522305" y="284411"/>
                      <a:pt x="484844" y="321872"/>
                      <a:pt x="438634" y="321872"/>
                    </a:cubicBezTo>
                    <a:lnTo>
                      <a:pt x="83671" y="321872"/>
                    </a:lnTo>
                    <a:cubicBezTo>
                      <a:pt x="37461" y="321872"/>
                      <a:pt x="0" y="284411"/>
                      <a:pt x="0" y="238201"/>
                    </a:cubicBezTo>
                    <a:lnTo>
                      <a:pt x="0" y="83671"/>
                    </a:lnTo>
                    <a:cubicBezTo>
                      <a:pt x="0" y="37461"/>
                      <a:pt x="37461" y="0"/>
                      <a:pt x="83671" y="0"/>
                    </a:cubicBezTo>
                    <a:close/>
                  </a:path>
                </a:pathLst>
              </a:custGeom>
              <a:solidFill>
                <a:srgbClr val="F38EA3"/>
              </a:solidFill>
            </p:spPr>
          </p:sp>
          <p:sp>
            <p:nvSpPr>
              <p:cNvPr name="TextBox 37" id="37"/>
              <p:cNvSpPr txBox="true"/>
              <p:nvPr/>
            </p:nvSpPr>
            <p:spPr>
              <a:xfrm>
                <a:off x="0" y="-76200"/>
                <a:ext cx="522305" cy="398072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4200"/>
                  </a:lnSpc>
                </a:pPr>
                <a:r>
                  <a:rPr lang="en-US" b="true" sz="3000">
                    <a:solidFill>
                      <a:srgbClr val="FFFFFF"/>
                    </a:solidFill>
                    <a:latin typeface="Cabin Sketch Bold"/>
                    <a:ea typeface="Cabin Sketch Bold"/>
                    <a:cs typeface="Cabin Sketch Bold"/>
                    <a:sym typeface="Cabin Sketch Bold"/>
                  </a:rPr>
                  <a:t>3.</a:t>
                </a:r>
              </a:p>
            </p:txBody>
          </p:sp>
        </p:grpSp>
      </p:grpSp>
      <p:grpSp>
        <p:nvGrpSpPr>
          <p:cNvPr name="Group 38" id="38"/>
          <p:cNvGrpSpPr/>
          <p:nvPr/>
        </p:nvGrpSpPr>
        <p:grpSpPr>
          <a:xfrm rot="0">
            <a:off x="723900" y="8079596"/>
            <a:ext cx="8174322" cy="904625"/>
            <a:chOff x="0" y="0"/>
            <a:chExt cx="10899096" cy="1206167"/>
          </a:xfrm>
        </p:grpSpPr>
        <p:grpSp>
          <p:nvGrpSpPr>
            <p:cNvPr name="Group 39" id="39"/>
            <p:cNvGrpSpPr/>
            <p:nvPr/>
          </p:nvGrpSpPr>
          <p:grpSpPr>
            <a:xfrm rot="0">
              <a:off x="739096" y="0"/>
              <a:ext cx="10160000" cy="1206167"/>
              <a:chOff x="0" y="0"/>
              <a:chExt cx="4162083" cy="494111"/>
            </a:xfrm>
          </p:grpSpPr>
          <p:sp>
            <p:nvSpPr>
              <p:cNvPr name="Freeform 40" id="40"/>
              <p:cNvSpPr/>
              <p:nvPr/>
            </p:nvSpPr>
            <p:spPr>
              <a:xfrm flipH="false" flipV="false" rot="0">
                <a:off x="0" y="0"/>
                <a:ext cx="4162083" cy="494111"/>
              </a:xfrm>
              <a:custGeom>
                <a:avLst/>
                <a:gdLst/>
                <a:ahLst/>
                <a:cxnLst/>
                <a:rect r="r" b="b" t="t" l="l"/>
                <a:pathLst>
                  <a:path h="494111" w="4162083">
                    <a:moveTo>
                      <a:pt x="10500" y="0"/>
                    </a:moveTo>
                    <a:lnTo>
                      <a:pt x="4151583" y="0"/>
                    </a:lnTo>
                    <a:cubicBezTo>
                      <a:pt x="4154368" y="0"/>
                      <a:pt x="4157039" y="1106"/>
                      <a:pt x="4159008" y="3075"/>
                    </a:cubicBezTo>
                    <a:cubicBezTo>
                      <a:pt x="4160977" y="5045"/>
                      <a:pt x="4162083" y="7715"/>
                      <a:pt x="4162083" y="10500"/>
                    </a:cubicBezTo>
                    <a:lnTo>
                      <a:pt x="4162083" y="483611"/>
                    </a:lnTo>
                    <a:cubicBezTo>
                      <a:pt x="4162083" y="486396"/>
                      <a:pt x="4160977" y="489067"/>
                      <a:pt x="4159008" y="491036"/>
                    </a:cubicBezTo>
                    <a:cubicBezTo>
                      <a:pt x="4157039" y="493005"/>
                      <a:pt x="4154368" y="494111"/>
                      <a:pt x="4151583" y="494111"/>
                    </a:cubicBezTo>
                    <a:lnTo>
                      <a:pt x="10500" y="494111"/>
                    </a:lnTo>
                    <a:cubicBezTo>
                      <a:pt x="7715" y="494111"/>
                      <a:pt x="5045" y="493005"/>
                      <a:pt x="3075" y="491036"/>
                    </a:cubicBezTo>
                    <a:cubicBezTo>
                      <a:pt x="1106" y="489067"/>
                      <a:pt x="0" y="486396"/>
                      <a:pt x="0" y="483611"/>
                    </a:cubicBezTo>
                    <a:lnTo>
                      <a:pt x="0" y="10500"/>
                    </a:lnTo>
                    <a:cubicBezTo>
                      <a:pt x="0" y="7715"/>
                      <a:pt x="1106" y="5045"/>
                      <a:pt x="3075" y="3075"/>
                    </a:cubicBezTo>
                    <a:cubicBezTo>
                      <a:pt x="5045" y="1106"/>
                      <a:pt x="7715" y="0"/>
                      <a:pt x="105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name="TextBox 41" id="41"/>
              <p:cNvSpPr txBox="true"/>
              <p:nvPr/>
            </p:nvSpPr>
            <p:spPr>
              <a:xfrm>
                <a:off x="0" y="-38100"/>
                <a:ext cx="4162083" cy="532211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2799"/>
                  </a:lnSpc>
                </a:pPr>
                <a:r>
                  <a:rPr lang="en-US" sz="1999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Scan de QR-code en vul jullie groepsnummer in.</a:t>
                </a:r>
              </a:p>
            </p:txBody>
          </p:sp>
        </p:grpSp>
        <p:grpSp>
          <p:nvGrpSpPr>
            <p:cNvPr name="Group 42" id="42"/>
            <p:cNvGrpSpPr/>
            <p:nvPr/>
          </p:nvGrpSpPr>
          <p:grpSpPr>
            <a:xfrm rot="0">
              <a:off x="0" y="210225"/>
              <a:ext cx="1274992" cy="785718"/>
              <a:chOff x="0" y="0"/>
              <a:chExt cx="522305" cy="321872"/>
            </a:xfrm>
          </p:grpSpPr>
          <p:sp>
            <p:nvSpPr>
              <p:cNvPr name="Freeform 43" id="43"/>
              <p:cNvSpPr/>
              <p:nvPr/>
            </p:nvSpPr>
            <p:spPr>
              <a:xfrm flipH="false" flipV="false" rot="0">
                <a:off x="0" y="0"/>
                <a:ext cx="522305" cy="321872"/>
              </a:xfrm>
              <a:custGeom>
                <a:avLst/>
                <a:gdLst/>
                <a:ahLst/>
                <a:cxnLst/>
                <a:rect r="r" b="b" t="t" l="l"/>
                <a:pathLst>
                  <a:path h="321872" w="522305">
                    <a:moveTo>
                      <a:pt x="83671" y="0"/>
                    </a:moveTo>
                    <a:lnTo>
                      <a:pt x="438634" y="0"/>
                    </a:lnTo>
                    <a:cubicBezTo>
                      <a:pt x="460825" y="0"/>
                      <a:pt x="482107" y="8815"/>
                      <a:pt x="497799" y="24507"/>
                    </a:cubicBezTo>
                    <a:cubicBezTo>
                      <a:pt x="513490" y="40198"/>
                      <a:pt x="522305" y="61480"/>
                      <a:pt x="522305" y="83671"/>
                    </a:cubicBezTo>
                    <a:lnTo>
                      <a:pt x="522305" y="238201"/>
                    </a:lnTo>
                    <a:cubicBezTo>
                      <a:pt x="522305" y="284411"/>
                      <a:pt x="484844" y="321872"/>
                      <a:pt x="438634" y="321872"/>
                    </a:cubicBezTo>
                    <a:lnTo>
                      <a:pt x="83671" y="321872"/>
                    </a:lnTo>
                    <a:cubicBezTo>
                      <a:pt x="37461" y="321872"/>
                      <a:pt x="0" y="284411"/>
                      <a:pt x="0" y="238201"/>
                    </a:cubicBezTo>
                    <a:lnTo>
                      <a:pt x="0" y="83671"/>
                    </a:lnTo>
                    <a:cubicBezTo>
                      <a:pt x="0" y="37461"/>
                      <a:pt x="37461" y="0"/>
                      <a:pt x="83671" y="0"/>
                    </a:cubicBezTo>
                    <a:close/>
                  </a:path>
                </a:pathLst>
              </a:custGeom>
              <a:solidFill>
                <a:srgbClr val="F38EA3"/>
              </a:solidFill>
            </p:spPr>
          </p:sp>
          <p:sp>
            <p:nvSpPr>
              <p:cNvPr name="TextBox 44" id="44"/>
              <p:cNvSpPr txBox="true"/>
              <p:nvPr/>
            </p:nvSpPr>
            <p:spPr>
              <a:xfrm>
                <a:off x="0" y="-76200"/>
                <a:ext cx="522305" cy="398072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4200"/>
                  </a:lnSpc>
                </a:pPr>
                <a:r>
                  <a:rPr lang="en-US" b="true" sz="3000">
                    <a:solidFill>
                      <a:srgbClr val="FFFFFF"/>
                    </a:solidFill>
                    <a:latin typeface="Cabin Sketch Bold"/>
                    <a:ea typeface="Cabin Sketch Bold"/>
                    <a:cs typeface="Cabin Sketch Bold"/>
                    <a:sym typeface="Cabin Sketch Bold"/>
                  </a:rPr>
                  <a:t>4.</a:t>
                </a:r>
              </a:p>
            </p:txBody>
          </p:sp>
        </p:grpSp>
      </p:grpSp>
      <p:sp>
        <p:nvSpPr>
          <p:cNvPr name="Freeform 45" id="45"/>
          <p:cNvSpPr/>
          <p:nvPr/>
        </p:nvSpPr>
        <p:spPr>
          <a:xfrm flipH="false" flipV="false" rot="0">
            <a:off x="12142628" y="4732654"/>
            <a:ext cx="4326959" cy="4525646"/>
          </a:xfrm>
          <a:custGeom>
            <a:avLst/>
            <a:gdLst/>
            <a:ahLst/>
            <a:cxnLst/>
            <a:rect r="r" b="b" t="t" l="l"/>
            <a:pathLst>
              <a:path h="4525646" w="4326959">
                <a:moveTo>
                  <a:pt x="0" y="0"/>
                </a:moveTo>
                <a:lnTo>
                  <a:pt x="4326959" y="0"/>
                </a:lnTo>
                <a:lnTo>
                  <a:pt x="4326959" y="4525646"/>
                </a:lnTo>
                <a:lnTo>
                  <a:pt x="0" y="45256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2029" t="-50445" r="-61322" b="-26770"/>
            </a:stretch>
          </a:blipFill>
        </p:spPr>
      </p:sp>
      <p:sp>
        <p:nvSpPr>
          <p:cNvPr name="Freeform 46" id="46"/>
          <p:cNvSpPr/>
          <p:nvPr/>
        </p:nvSpPr>
        <p:spPr>
          <a:xfrm flipH="false" flipV="false" rot="0">
            <a:off x="10643254" y="6995477"/>
            <a:ext cx="1643863" cy="1112165"/>
          </a:xfrm>
          <a:custGeom>
            <a:avLst/>
            <a:gdLst/>
            <a:ahLst/>
            <a:cxnLst/>
            <a:rect r="r" b="b" t="t" l="l"/>
            <a:pathLst>
              <a:path h="1112165" w="1643863">
                <a:moveTo>
                  <a:pt x="0" y="0"/>
                </a:moveTo>
                <a:lnTo>
                  <a:pt x="1643864" y="0"/>
                </a:lnTo>
                <a:lnTo>
                  <a:pt x="1643864" y="1112165"/>
                </a:lnTo>
                <a:lnTo>
                  <a:pt x="0" y="11121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470516" t="-748857" r="-177800" b="-603313"/>
            </a:stretch>
          </a:blipFill>
        </p:spPr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>
  <p:cSld>
    <p:bg>
      <p:bgPr>
        <a:solidFill>
          <a:srgbClr val="BBD6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100752" y="1238250"/>
            <a:ext cx="11727064" cy="11962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877"/>
              </a:lnSpc>
            </a:pPr>
            <a:r>
              <a:rPr lang="en-US" sz="9247" spc="397">
                <a:solidFill>
                  <a:srgbClr val="39637B"/>
                </a:solidFill>
                <a:latin typeface="Sweet Apricot"/>
                <a:ea typeface="Sweet Apricot"/>
                <a:cs typeface="Sweet Apricot"/>
                <a:sym typeface="Sweet Apricot"/>
              </a:rPr>
              <a:t>HOE DOE JE DAT?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9251702" y="3204483"/>
            <a:ext cx="8174322" cy="1178704"/>
            <a:chOff x="0" y="0"/>
            <a:chExt cx="10899096" cy="1571605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739096" y="0"/>
              <a:ext cx="10160000" cy="1571605"/>
              <a:chOff x="0" y="0"/>
              <a:chExt cx="4162083" cy="643814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4162083" cy="643814"/>
              </a:xfrm>
              <a:custGeom>
                <a:avLst/>
                <a:gdLst/>
                <a:ahLst/>
                <a:cxnLst/>
                <a:rect r="r" b="b" t="t" l="l"/>
                <a:pathLst>
                  <a:path h="643814" w="4162083">
                    <a:moveTo>
                      <a:pt x="10500" y="0"/>
                    </a:moveTo>
                    <a:lnTo>
                      <a:pt x="4151583" y="0"/>
                    </a:lnTo>
                    <a:cubicBezTo>
                      <a:pt x="4154368" y="0"/>
                      <a:pt x="4157039" y="1106"/>
                      <a:pt x="4159008" y="3075"/>
                    </a:cubicBezTo>
                    <a:cubicBezTo>
                      <a:pt x="4160977" y="5045"/>
                      <a:pt x="4162083" y="7715"/>
                      <a:pt x="4162083" y="10500"/>
                    </a:cubicBezTo>
                    <a:lnTo>
                      <a:pt x="4162083" y="633314"/>
                    </a:lnTo>
                    <a:cubicBezTo>
                      <a:pt x="4162083" y="636099"/>
                      <a:pt x="4160977" y="638770"/>
                      <a:pt x="4159008" y="640739"/>
                    </a:cubicBezTo>
                    <a:cubicBezTo>
                      <a:pt x="4157039" y="642708"/>
                      <a:pt x="4154368" y="643814"/>
                      <a:pt x="4151583" y="643814"/>
                    </a:cubicBezTo>
                    <a:lnTo>
                      <a:pt x="10500" y="643814"/>
                    </a:lnTo>
                    <a:cubicBezTo>
                      <a:pt x="7715" y="643814"/>
                      <a:pt x="5045" y="642708"/>
                      <a:pt x="3075" y="640739"/>
                    </a:cubicBezTo>
                    <a:cubicBezTo>
                      <a:pt x="1106" y="638770"/>
                      <a:pt x="0" y="636099"/>
                      <a:pt x="0" y="633314"/>
                    </a:cubicBezTo>
                    <a:lnTo>
                      <a:pt x="0" y="10500"/>
                    </a:lnTo>
                    <a:cubicBezTo>
                      <a:pt x="0" y="7715"/>
                      <a:pt x="1106" y="5045"/>
                      <a:pt x="3075" y="3075"/>
                    </a:cubicBezTo>
                    <a:cubicBezTo>
                      <a:pt x="5045" y="1106"/>
                      <a:pt x="7715" y="0"/>
                      <a:pt x="105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name="TextBox 6" id="6"/>
              <p:cNvSpPr txBox="true"/>
              <p:nvPr/>
            </p:nvSpPr>
            <p:spPr>
              <a:xfrm>
                <a:off x="0" y="-38100"/>
                <a:ext cx="4162083" cy="681914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2799"/>
                  </a:lnSpc>
                </a:pPr>
                <a:r>
                  <a:rPr lang="en-US" sz="1999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Vul de vragenlijst in. Maak een foto van de plas </a:t>
                </a:r>
              </a:p>
              <a:p>
                <a:pPr algn="ctr">
                  <a:lnSpc>
                    <a:spcPts val="2799"/>
                  </a:lnSpc>
                </a:pPr>
                <a:r>
                  <a:rPr lang="en-US" sz="1999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of de plek waar een plas zou kunnen liggen. </a:t>
                </a:r>
              </a:p>
            </p:txBody>
          </p:sp>
        </p:grpSp>
        <p:grpSp>
          <p:nvGrpSpPr>
            <p:cNvPr name="Group 7" id="7"/>
            <p:cNvGrpSpPr/>
            <p:nvPr/>
          </p:nvGrpSpPr>
          <p:grpSpPr>
            <a:xfrm rot="0">
              <a:off x="0" y="420449"/>
              <a:ext cx="1274992" cy="785718"/>
              <a:chOff x="0" y="0"/>
              <a:chExt cx="522305" cy="321872"/>
            </a:xfrm>
          </p:grpSpPr>
          <p:sp>
            <p:nvSpPr>
              <p:cNvPr name="Freeform 8" id="8"/>
              <p:cNvSpPr/>
              <p:nvPr/>
            </p:nvSpPr>
            <p:spPr>
              <a:xfrm flipH="false" flipV="false" rot="0">
                <a:off x="0" y="0"/>
                <a:ext cx="522305" cy="321872"/>
              </a:xfrm>
              <a:custGeom>
                <a:avLst/>
                <a:gdLst/>
                <a:ahLst/>
                <a:cxnLst/>
                <a:rect r="r" b="b" t="t" l="l"/>
                <a:pathLst>
                  <a:path h="321872" w="522305">
                    <a:moveTo>
                      <a:pt x="83671" y="0"/>
                    </a:moveTo>
                    <a:lnTo>
                      <a:pt x="438634" y="0"/>
                    </a:lnTo>
                    <a:cubicBezTo>
                      <a:pt x="460825" y="0"/>
                      <a:pt x="482107" y="8815"/>
                      <a:pt x="497799" y="24507"/>
                    </a:cubicBezTo>
                    <a:cubicBezTo>
                      <a:pt x="513490" y="40198"/>
                      <a:pt x="522305" y="61480"/>
                      <a:pt x="522305" y="83671"/>
                    </a:cubicBezTo>
                    <a:lnTo>
                      <a:pt x="522305" y="238201"/>
                    </a:lnTo>
                    <a:cubicBezTo>
                      <a:pt x="522305" y="284411"/>
                      <a:pt x="484844" y="321872"/>
                      <a:pt x="438634" y="321872"/>
                    </a:cubicBezTo>
                    <a:lnTo>
                      <a:pt x="83671" y="321872"/>
                    </a:lnTo>
                    <a:cubicBezTo>
                      <a:pt x="37461" y="321872"/>
                      <a:pt x="0" y="284411"/>
                      <a:pt x="0" y="238201"/>
                    </a:cubicBezTo>
                    <a:lnTo>
                      <a:pt x="0" y="83671"/>
                    </a:lnTo>
                    <a:cubicBezTo>
                      <a:pt x="0" y="37461"/>
                      <a:pt x="37461" y="0"/>
                      <a:pt x="83671" y="0"/>
                    </a:cubicBezTo>
                    <a:close/>
                  </a:path>
                </a:pathLst>
              </a:custGeom>
              <a:solidFill>
                <a:srgbClr val="F38EA3"/>
              </a:solidFill>
            </p:spPr>
          </p:sp>
          <p:sp>
            <p:nvSpPr>
              <p:cNvPr name="TextBox 9" id="9"/>
              <p:cNvSpPr txBox="true"/>
              <p:nvPr/>
            </p:nvSpPr>
            <p:spPr>
              <a:xfrm>
                <a:off x="0" y="-76200"/>
                <a:ext cx="522305" cy="398072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4200"/>
                  </a:lnSpc>
                </a:pPr>
                <a:r>
                  <a:rPr lang="en-US" b="true" sz="3000">
                    <a:solidFill>
                      <a:srgbClr val="FFFFFF"/>
                    </a:solidFill>
                    <a:latin typeface="Cabin Sketch Bold"/>
                    <a:ea typeface="Cabin Sketch Bold"/>
                    <a:cs typeface="Cabin Sketch Bold"/>
                    <a:sym typeface="Cabin Sketch Bold"/>
                  </a:rPr>
                  <a:t>5.</a:t>
                </a:r>
              </a:p>
            </p:txBody>
          </p:sp>
        </p:grpSp>
      </p:grpSp>
      <p:grpSp>
        <p:nvGrpSpPr>
          <p:cNvPr name="Group 10" id="10"/>
          <p:cNvGrpSpPr/>
          <p:nvPr/>
        </p:nvGrpSpPr>
        <p:grpSpPr>
          <a:xfrm rot="0">
            <a:off x="723900" y="3204483"/>
            <a:ext cx="8221947" cy="904625"/>
            <a:chOff x="0" y="0"/>
            <a:chExt cx="10962596" cy="1206167"/>
          </a:xfrm>
        </p:grpSpPr>
        <p:grpSp>
          <p:nvGrpSpPr>
            <p:cNvPr name="Group 11" id="11"/>
            <p:cNvGrpSpPr/>
            <p:nvPr/>
          </p:nvGrpSpPr>
          <p:grpSpPr>
            <a:xfrm rot="0">
              <a:off x="802596" y="0"/>
              <a:ext cx="10160000" cy="1206167"/>
              <a:chOff x="0" y="0"/>
              <a:chExt cx="4162083" cy="494111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4162083" cy="494111"/>
              </a:xfrm>
              <a:custGeom>
                <a:avLst/>
                <a:gdLst/>
                <a:ahLst/>
                <a:cxnLst/>
                <a:rect r="r" b="b" t="t" l="l"/>
                <a:pathLst>
                  <a:path h="494111" w="4162083">
                    <a:moveTo>
                      <a:pt x="10500" y="0"/>
                    </a:moveTo>
                    <a:lnTo>
                      <a:pt x="4151583" y="0"/>
                    </a:lnTo>
                    <a:cubicBezTo>
                      <a:pt x="4154368" y="0"/>
                      <a:pt x="4157039" y="1106"/>
                      <a:pt x="4159008" y="3075"/>
                    </a:cubicBezTo>
                    <a:cubicBezTo>
                      <a:pt x="4160977" y="5045"/>
                      <a:pt x="4162083" y="7715"/>
                      <a:pt x="4162083" y="10500"/>
                    </a:cubicBezTo>
                    <a:lnTo>
                      <a:pt x="4162083" y="483611"/>
                    </a:lnTo>
                    <a:cubicBezTo>
                      <a:pt x="4162083" y="486396"/>
                      <a:pt x="4160977" y="489067"/>
                      <a:pt x="4159008" y="491036"/>
                    </a:cubicBezTo>
                    <a:cubicBezTo>
                      <a:pt x="4157039" y="493005"/>
                      <a:pt x="4154368" y="494111"/>
                      <a:pt x="4151583" y="494111"/>
                    </a:cubicBezTo>
                    <a:lnTo>
                      <a:pt x="10500" y="494111"/>
                    </a:lnTo>
                    <a:cubicBezTo>
                      <a:pt x="7715" y="494111"/>
                      <a:pt x="5045" y="493005"/>
                      <a:pt x="3075" y="491036"/>
                    </a:cubicBezTo>
                    <a:cubicBezTo>
                      <a:pt x="1106" y="489067"/>
                      <a:pt x="0" y="486396"/>
                      <a:pt x="0" y="483611"/>
                    </a:cubicBezTo>
                    <a:lnTo>
                      <a:pt x="0" y="10500"/>
                    </a:lnTo>
                    <a:cubicBezTo>
                      <a:pt x="0" y="7715"/>
                      <a:pt x="1106" y="5045"/>
                      <a:pt x="3075" y="3075"/>
                    </a:cubicBezTo>
                    <a:cubicBezTo>
                      <a:pt x="5045" y="1106"/>
                      <a:pt x="7715" y="0"/>
                      <a:pt x="105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name="TextBox 13" id="13"/>
              <p:cNvSpPr txBox="true"/>
              <p:nvPr/>
            </p:nvSpPr>
            <p:spPr>
              <a:xfrm>
                <a:off x="0" y="-38100"/>
                <a:ext cx="4162083" cy="532211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2799"/>
                  </a:lnSpc>
                </a:pPr>
                <a:r>
                  <a:rPr lang="en-US" sz="1999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Schrijf je groepsnummer op en onthoudt hem goed!</a:t>
                </a:r>
              </a:p>
            </p:txBody>
          </p:sp>
        </p:grpSp>
        <p:grpSp>
          <p:nvGrpSpPr>
            <p:cNvPr name="Group 14" id="14"/>
            <p:cNvGrpSpPr/>
            <p:nvPr/>
          </p:nvGrpSpPr>
          <p:grpSpPr>
            <a:xfrm rot="0">
              <a:off x="0" y="210225"/>
              <a:ext cx="1274992" cy="785718"/>
              <a:chOff x="0" y="0"/>
              <a:chExt cx="522305" cy="321872"/>
            </a:xfrm>
          </p:grpSpPr>
          <p:sp>
            <p:nvSpPr>
              <p:cNvPr name="Freeform 15" id="15"/>
              <p:cNvSpPr/>
              <p:nvPr/>
            </p:nvSpPr>
            <p:spPr>
              <a:xfrm flipH="false" flipV="false" rot="0">
                <a:off x="0" y="0"/>
                <a:ext cx="522305" cy="321872"/>
              </a:xfrm>
              <a:custGeom>
                <a:avLst/>
                <a:gdLst/>
                <a:ahLst/>
                <a:cxnLst/>
                <a:rect r="r" b="b" t="t" l="l"/>
                <a:pathLst>
                  <a:path h="321872" w="522305">
                    <a:moveTo>
                      <a:pt x="83671" y="0"/>
                    </a:moveTo>
                    <a:lnTo>
                      <a:pt x="438634" y="0"/>
                    </a:lnTo>
                    <a:cubicBezTo>
                      <a:pt x="460825" y="0"/>
                      <a:pt x="482107" y="8815"/>
                      <a:pt x="497799" y="24507"/>
                    </a:cubicBezTo>
                    <a:cubicBezTo>
                      <a:pt x="513490" y="40198"/>
                      <a:pt x="522305" y="61480"/>
                      <a:pt x="522305" y="83671"/>
                    </a:cubicBezTo>
                    <a:lnTo>
                      <a:pt x="522305" y="238201"/>
                    </a:lnTo>
                    <a:cubicBezTo>
                      <a:pt x="522305" y="284411"/>
                      <a:pt x="484844" y="321872"/>
                      <a:pt x="438634" y="321872"/>
                    </a:cubicBezTo>
                    <a:lnTo>
                      <a:pt x="83671" y="321872"/>
                    </a:lnTo>
                    <a:cubicBezTo>
                      <a:pt x="37461" y="321872"/>
                      <a:pt x="0" y="284411"/>
                      <a:pt x="0" y="238201"/>
                    </a:cubicBezTo>
                    <a:lnTo>
                      <a:pt x="0" y="83671"/>
                    </a:lnTo>
                    <a:cubicBezTo>
                      <a:pt x="0" y="37461"/>
                      <a:pt x="37461" y="0"/>
                      <a:pt x="83671" y="0"/>
                    </a:cubicBezTo>
                    <a:close/>
                  </a:path>
                </a:pathLst>
              </a:custGeom>
              <a:solidFill>
                <a:srgbClr val="F38EA3"/>
              </a:solidFill>
            </p:spPr>
          </p:sp>
          <p:sp>
            <p:nvSpPr>
              <p:cNvPr name="TextBox 16" id="16"/>
              <p:cNvSpPr txBox="true"/>
              <p:nvPr/>
            </p:nvSpPr>
            <p:spPr>
              <a:xfrm>
                <a:off x="0" y="-76200"/>
                <a:ext cx="522305" cy="398072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4200"/>
                  </a:lnSpc>
                </a:pPr>
                <a:r>
                  <a:rPr lang="en-US" b="true" sz="3000">
                    <a:solidFill>
                      <a:srgbClr val="FFFFFF"/>
                    </a:solidFill>
                    <a:latin typeface="Cabin Sketch Bold"/>
                    <a:ea typeface="Cabin Sketch Bold"/>
                    <a:cs typeface="Cabin Sketch Bold"/>
                    <a:sym typeface="Cabin Sketch Bold"/>
                  </a:rPr>
                  <a:t>0.</a:t>
                </a:r>
              </a:p>
            </p:txBody>
          </p:sp>
        </p:grpSp>
      </p:grpSp>
      <p:grpSp>
        <p:nvGrpSpPr>
          <p:cNvPr name="Group 17" id="17"/>
          <p:cNvGrpSpPr/>
          <p:nvPr/>
        </p:nvGrpSpPr>
        <p:grpSpPr>
          <a:xfrm rot="0">
            <a:off x="723900" y="4374515"/>
            <a:ext cx="8221947" cy="826322"/>
            <a:chOff x="0" y="0"/>
            <a:chExt cx="10962596" cy="1101763"/>
          </a:xfrm>
        </p:grpSpPr>
        <p:grpSp>
          <p:nvGrpSpPr>
            <p:cNvPr name="Group 18" id="18"/>
            <p:cNvGrpSpPr/>
            <p:nvPr/>
          </p:nvGrpSpPr>
          <p:grpSpPr>
            <a:xfrm rot="0">
              <a:off x="802596" y="0"/>
              <a:ext cx="10160000" cy="1101763"/>
              <a:chOff x="0" y="0"/>
              <a:chExt cx="4162083" cy="451341"/>
            </a:xfrm>
          </p:grpSpPr>
          <p:sp>
            <p:nvSpPr>
              <p:cNvPr name="Freeform 19" id="19"/>
              <p:cNvSpPr/>
              <p:nvPr/>
            </p:nvSpPr>
            <p:spPr>
              <a:xfrm flipH="false" flipV="false" rot="0">
                <a:off x="0" y="0"/>
                <a:ext cx="4162083" cy="451341"/>
              </a:xfrm>
              <a:custGeom>
                <a:avLst/>
                <a:gdLst/>
                <a:ahLst/>
                <a:cxnLst/>
                <a:rect r="r" b="b" t="t" l="l"/>
                <a:pathLst>
                  <a:path h="451341" w="4162083">
                    <a:moveTo>
                      <a:pt x="10500" y="0"/>
                    </a:moveTo>
                    <a:lnTo>
                      <a:pt x="4151583" y="0"/>
                    </a:lnTo>
                    <a:cubicBezTo>
                      <a:pt x="4154368" y="0"/>
                      <a:pt x="4157039" y="1106"/>
                      <a:pt x="4159008" y="3075"/>
                    </a:cubicBezTo>
                    <a:cubicBezTo>
                      <a:pt x="4160977" y="5045"/>
                      <a:pt x="4162083" y="7715"/>
                      <a:pt x="4162083" y="10500"/>
                    </a:cubicBezTo>
                    <a:lnTo>
                      <a:pt x="4162083" y="440842"/>
                    </a:lnTo>
                    <a:cubicBezTo>
                      <a:pt x="4162083" y="443626"/>
                      <a:pt x="4160977" y="446297"/>
                      <a:pt x="4159008" y="448266"/>
                    </a:cubicBezTo>
                    <a:cubicBezTo>
                      <a:pt x="4157039" y="450235"/>
                      <a:pt x="4154368" y="451341"/>
                      <a:pt x="4151583" y="451341"/>
                    </a:cubicBezTo>
                    <a:lnTo>
                      <a:pt x="10500" y="451341"/>
                    </a:lnTo>
                    <a:cubicBezTo>
                      <a:pt x="7715" y="451341"/>
                      <a:pt x="5045" y="450235"/>
                      <a:pt x="3075" y="448266"/>
                    </a:cubicBezTo>
                    <a:cubicBezTo>
                      <a:pt x="1106" y="446297"/>
                      <a:pt x="0" y="443626"/>
                      <a:pt x="0" y="440842"/>
                    </a:cubicBezTo>
                    <a:lnTo>
                      <a:pt x="0" y="10500"/>
                    </a:lnTo>
                    <a:cubicBezTo>
                      <a:pt x="0" y="7715"/>
                      <a:pt x="1106" y="5045"/>
                      <a:pt x="3075" y="3075"/>
                    </a:cubicBezTo>
                    <a:cubicBezTo>
                      <a:pt x="5045" y="1106"/>
                      <a:pt x="7715" y="0"/>
                      <a:pt x="105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name="TextBox 20" id="20"/>
              <p:cNvSpPr txBox="true"/>
              <p:nvPr/>
            </p:nvSpPr>
            <p:spPr>
              <a:xfrm>
                <a:off x="0" y="-38100"/>
                <a:ext cx="4162083" cy="489441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2799"/>
                  </a:lnSpc>
                </a:pPr>
                <a:r>
                  <a:rPr lang="en-US" sz="1999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In groepjes volg je de route. Begin bij de eerste locatie. </a:t>
                </a:r>
              </a:p>
            </p:txBody>
          </p:sp>
        </p:grpSp>
        <p:grpSp>
          <p:nvGrpSpPr>
            <p:cNvPr name="Group 21" id="21"/>
            <p:cNvGrpSpPr/>
            <p:nvPr/>
          </p:nvGrpSpPr>
          <p:grpSpPr>
            <a:xfrm rot="0">
              <a:off x="0" y="158023"/>
              <a:ext cx="1274992" cy="785718"/>
              <a:chOff x="0" y="0"/>
              <a:chExt cx="522305" cy="321872"/>
            </a:xfrm>
          </p:grpSpPr>
          <p:sp>
            <p:nvSpPr>
              <p:cNvPr name="Freeform 22" id="22"/>
              <p:cNvSpPr/>
              <p:nvPr/>
            </p:nvSpPr>
            <p:spPr>
              <a:xfrm flipH="false" flipV="false" rot="0">
                <a:off x="0" y="0"/>
                <a:ext cx="522305" cy="321872"/>
              </a:xfrm>
              <a:custGeom>
                <a:avLst/>
                <a:gdLst/>
                <a:ahLst/>
                <a:cxnLst/>
                <a:rect r="r" b="b" t="t" l="l"/>
                <a:pathLst>
                  <a:path h="321872" w="522305">
                    <a:moveTo>
                      <a:pt x="83671" y="0"/>
                    </a:moveTo>
                    <a:lnTo>
                      <a:pt x="438634" y="0"/>
                    </a:lnTo>
                    <a:cubicBezTo>
                      <a:pt x="460825" y="0"/>
                      <a:pt x="482107" y="8815"/>
                      <a:pt x="497799" y="24507"/>
                    </a:cubicBezTo>
                    <a:cubicBezTo>
                      <a:pt x="513490" y="40198"/>
                      <a:pt x="522305" y="61480"/>
                      <a:pt x="522305" y="83671"/>
                    </a:cubicBezTo>
                    <a:lnTo>
                      <a:pt x="522305" y="238201"/>
                    </a:lnTo>
                    <a:cubicBezTo>
                      <a:pt x="522305" y="284411"/>
                      <a:pt x="484844" y="321872"/>
                      <a:pt x="438634" y="321872"/>
                    </a:cubicBezTo>
                    <a:lnTo>
                      <a:pt x="83671" y="321872"/>
                    </a:lnTo>
                    <a:cubicBezTo>
                      <a:pt x="37461" y="321872"/>
                      <a:pt x="0" y="284411"/>
                      <a:pt x="0" y="238201"/>
                    </a:cubicBezTo>
                    <a:lnTo>
                      <a:pt x="0" y="83671"/>
                    </a:lnTo>
                    <a:cubicBezTo>
                      <a:pt x="0" y="37461"/>
                      <a:pt x="37461" y="0"/>
                      <a:pt x="83671" y="0"/>
                    </a:cubicBezTo>
                    <a:close/>
                  </a:path>
                </a:pathLst>
              </a:custGeom>
              <a:solidFill>
                <a:srgbClr val="F38EA3"/>
              </a:solidFill>
            </p:spPr>
          </p:sp>
          <p:sp>
            <p:nvSpPr>
              <p:cNvPr name="TextBox 23" id="23"/>
              <p:cNvSpPr txBox="true"/>
              <p:nvPr/>
            </p:nvSpPr>
            <p:spPr>
              <a:xfrm>
                <a:off x="0" y="-76200"/>
                <a:ext cx="522305" cy="398072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4200"/>
                  </a:lnSpc>
                </a:pPr>
                <a:r>
                  <a:rPr lang="en-US" b="true" sz="3000">
                    <a:solidFill>
                      <a:srgbClr val="FFFFFF"/>
                    </a:solidFill>
                    <a:latin typeface="Cabin Sketch Bold"/>
                    <a:ea typeface="Cabin Sketch Bold"/>
                    <a:cs typeface="Cabin Sketch Bold"/>
                    <a:sym typeface="Cabin Sketch Bold"/>
                  </a:rPr>
                  <a:t>1.</a:t>
                </a:r>
              </a:p>
            </p:txBody>
          </p:sp>
        </p:grpSp>
      </p:grpSp>
      <p:grpSp>
        <p:nvGrpSpPr>
          <p:cNvPr name="Group 24" id="24"/>
          <p:cNvGrpSpPr/>
          <p:nvPr/>
        </p:nvGrpSpPr>
        <p:grpSpPr>
          <a:xfrm rot="0">
            <a:off x="723900" y="5466243"/>
            <a:ext cx="8174322" cy="1178704"/>
            <a:chOff x="0" y="0"/>
            <a:chExt cx="10899096" cy="1571605"/>
          </a:xfrm>
        </p:grpSpPr>
        <p:grpSp>
          <p:nvGrpSpPr>
            <p:cNvPr name="Group 25" id="25"/>
            <p:cNvGrpSpPr/>
            <p:nvPr/>
          </p:nvGrpSpPr>
          <p:grpSpPr>
            <a:xfrm rot="0">
              <a:off x="739096" y="0"/>
              <a:ext cx="10160000" cy="1571605"/>
              <a:chOff x="0" y="0"/>
              <a:chExt cx="4162083" cy="643814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4162083" cy="643814"/>
              </a:xfrm>
              <a:custGeom>
                <a:avLst/>
                <a:gdLst/>
                <a:ahLst/>
                <a:cxnLst/>
                <a:rect r="r" b="b" t="t" l="l"/>
                <a:pathLst>
                  <a:path h="643814" w="4162083">
                    <a:moveTo>
                      <a:pt x="10500" y="0"/>
                    </a:moveTo>
                    <a:lnTo>
                      <a:pt x="4151583" y="0"/>
                    </a:lnTo>
                    <a:cubicBezTo>
                      <a:pt x="4154368" y="0"/>
                      <a:pt x="4157039" y="1106"/>
                      <a:pt x="4159008" y="3075"/>
                    </a:cubicBezTo>
                    <a:cubicBezTo>
                      <a:pt x="4160977" y="5045"/>
                      <a:pt x="4162083" y="7715"/>
                      <a:pt x="4162083" y="10500"/>
                    </a:cubicBezTo>
                    <a:lnTo>
                      <a:pt x="4162083" y="633314"/>
                    </a:lnTo>
                    <a:cubicBezTo>
                      <a:pt x="4162083" y="636099"/>
                      <a:pt x="4160977" y="638770"/>
                      <a:pt x="4159008" y="640739"/>
                    </a:cubicBezTo>
                    <a:cubicBezTo>
                      <a:pt x="4157039" y="642708"/>
                      <a:pt x="4154368" y="643814"/>
                      <a:pt x="4151583" y="643814"/>
                    </a:cubicBezTo>
                    <a:lnTo>
                      <a:pt x="10500" y="643814"/>
                    </a:lnTo>
                    <a:cubicBezTo>
                      <a:pt x="7715" y="643814"/>
                      <a:pt x="5045" y="642708"/>
                      <a:pt x="3075" y="640739"/>
                    </a:cubicBezTo>
                    <a:cubicBezTo>
                      <a:pt x="1106" y="638770"/>
                      <a:pt x="0" y="636099"/>
                      <a:pt x="0" y="633314"/>
                    </a:cubicBezTo>
                    <a:lnTo>
                      <a:pt x="0" y="10500"/>
                    </a:lnTo>
                    <a:cubicBezTo>
                      <a:pt x="0" y="7715"/>
                      <a:pt x="1106" y="5045"/>
                      <a:pt x="3075" y="3075"/>
                    </a:cubicBezTo>
                    <a:cubicBezTo>
                      <a:pt x="5045" y="1106"/>
                      <a:pt x="7715" y="0"/>
                      <a:pt x="105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name="TextBox 27" id="27"/>
              <p:cNvSpPr txBox="true"/>
              <p:nvPr/>
            </p:nvSpPr>
            <p:spPr>
              <a:xfrm>
                <a:off x="0" y="-38100"/>
                <a:ext cx="4162083" cy="681914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2799"/>
                  </a:lnSpc>
                </a:pPr>
                <a:r>
                  <a:rPr lang="en-US" sz="1999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Schrijf het nummer van de stikker op 'De Route’.</a:t>
                </a:r>
              </a:p>
              <a:p>
                <a:pPr algn="ctr">
                  <a:lnSpc>
                    <a:spcPts val="2799"/>
                  </a:lnSpc>
                </a:pPr>
                <a:r>
                  <a:rPr lang="en-US" sz="1999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Kijk op de plek en bepaal waar je naar gaat kijken.</a:t>
                </a:r>
              </a:p>
            </p:txBody>
          </p:sp>
        </p:grpSp>
        <p:grpSp>
          <p:nvGrpSpPr>
            <p:cNvPr name="Group 28" id="28"/>
            <p:cNvGrpSpPr/>
            <p:nvPr/>
          </p:nvGrpSpPr>
          <p:grpSpPr>
            <a:xfrm rot="0">
              <a:off x="0" y="392944"/>
              <a:ext cx="1274992" cy="785718"/>
              <a:chOff x="0" y="0"/>
              <a:chExt cx="522305" cy="321872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522305" cy="321872"/>
              </a:xfrm>
              <a:custGeom>
                <a:avLst/>
                <a:gdLst/>
                <a:ahLst/>
                <a:cxnLst/>
                <a:rect r="r" b="b" t="t" l="l"/>
                <a:pathLst>
                  <a:path h="321872" w="522305">
                    <a:moveTo>
                      <a:pt x="83671" y="0"/>
                    </a:moveTo>
                    <a:lnTo>
                      <a:pt x="438634" y="0"/>
                    </a:lnTo>
                    <a:cubicBezTo>
                      <a:pt x="460825" y="0"/>
                      <a:pt x="482107" y="8815"/>
                      <a:pt x="497799" y="24507"/>
                    </a:cubicBezTo>
                    <a:cubicBezTo>
                      <a:pt x="513490" y="40198"/>
                      <a:pt x="522305" y="61480"/>
                      <a:pt x="522305" y="83671"/>
                    </a:cubicBezTo>
                    <a:lnTo>
                      <a:pt x="522305" y="238201"/>
                    </a:lnTo>
                    <a:cubicBezTo>
                      <a:pt x="522305" y="284411"/>
                      <a:pt x="484844" y="321872"/>
                      <a:pt x="438634" y="321872"/>
                    </a:cubicBezTo>
                    <a:lnTo>
                      <a:pt x="83671" y="321872"/>
                    </a:lnTo>
                    <a:cubicBezTo>
                      <a:pt x="37461" y="321872"/>
                      <a:pt x="0" y="284411"/>
                      <a:pt x="0" y="238201"/>
                    </a:cubicBezTo>
                    <a:lnTo>
                      <a:pt x="0" y="83671"/>
                    </a:lnTo>
                    <a:cubicBezTo>
                      <a:pt x="0" y="37461"/>
                      <a:pt x="37461" y="0"/>
                      <a:pt x="83671" y="0"/>
                    </a:cubicBezTo>
                    <a:close/>
                  </a:path>
                </a:pathLst>
              </a:custGeom>
              <a:solidFill>
                <a:srgbClr val="F38EA3"/>
              </a:solid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0" y="-76200"/>
                <a:ext cx="522305" cy="398072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4200"/>
                  </a:lnSpc>
                </a:pPr>
                <a:r>
                  <a:rPr lang="en-US" b="true" sz="3000">
                    <a:solidFill>
                      <a:srgbClr val="FFFFFF"/>
                    </a:solidFill>
                    <a:latin typeface="Cabin Sketch Bold"/>
                    <a:ea typeface="Cabin Sketch Bold"/>
                    <a:cs typeface="Cabin Sketch Bold"/>
                    <a:sym typeface="Cabin Sketch Bold"/>
                  </a:rPr>
                  <a:t>2.</a:t>
                </a:r>
              </a:p>
            </p:txBody>
          </p:sp>
        </p:grpSp>
      </p:grpSp>
      <p:grpSp>
        <p:nvGrpSpPr>
          <p:cNvPr name="Group 31" id="31"/>
          <p:cNvGrpSpPr/>
          <p:nvPr/>
        </p:nvGrpSpPr>
        <p:grpSpPr>
          <a:xfrm rot="0">
            <a:off x="723900" y="6910353"/>
            <a:ext cx="8174322" cy="903836"/>
            <a:chOff x="0" y="0"/>
            <a:chExt cx="10899096" cy="1205115"/>
          </a:xfrm>
        </p:grpSpPr>
        <p:grpSp>
          <p:nvGrpSpPr>
            <p:cNvPr name="Group 32" id="32"/>
            <p:cNvGrpSpPr/>
            <p:nvPr/>
          </p:nvGrpSpPr>
          <p:grpSpPr>
            <a:xfrm rot="0">
              <a:off x="739096" y="0"/>
              <a:ext cx="10160000" cy="1205115"/>
              <a:chOff x="0" y="0"/>
              <a:chExt cx="4162083" cy="493680"/>
            </a:xfrm>
          </p:grpSpPr>
          <p:sp>
            <p:nvSpPr>
              <p:cNvPr name="Freeform 33" id="33"/>
              <p:cNvSpPr/>
              <p:nvPr/>
            </p:nvSpPr>
            <p:spPr>
              <a:xfrm flipH="false" flipV="false" rot="0">
                <a:off x="0" y="0"/>
                <a:ext cx="4162083" cy="493680"/>
              </a:xfrm>
              <a:custGeom>
                <a:avLst/>
                <a:gdLst/>
                <a:ahLst/>
                <a:cxnLst/>
                <a:rect r="r" b="b" t="t" l="l"/>
                <a:pathLst>
                  <a:path h="493680" w="4162083">
                    <a:moveTo>
                      <a:pt x="10500" y="0"/>
                    </a:moveTo>
                    <a:lnTo>
                      <a:pt x="4151583" y="0"/>
                    </a:lnTo>
                    <a:cubicBezTo>
                      <a:pt x="4154368" y="0"/>
                      <a:pt x="4157039" y="1106"/>
                      <a:pt x="4159008" y="3075"/>
                    </a:cubicBezTo>
                    <a:cubicBezTo>
                      <a:pt x="4160977" y="5045"/>
                      <a:pt x="4162083" y="7715"/>
                      <a:pt x="4162083" y="10500"/>
                    </a:cubicBezTo>
                    <a:lnTo>
                      <a:pt x="4162083" y="483180"/>
                    </a:lnTo>
                    <a:cubicBezTo>
                      <a:pt x="4162083" y="485965"/>
                      <a:pt x="4160977" y="488636"/>
                      <a:pt x="4159008" y="490605"/>
                    </a:cubicBezTo>
                    <a:cubicBezTo>
                      <a:pt x="4157039" y="492574"/>
                      <a:pt x="4154368" y="493680"/>
                      <a:pt x="4151583" y="493680"/>
                    </a:cubicBezTo>
                    <a:lnTo>
                      <a:pt x="10500" y="493680"/>
                    </a:lnTo>
                    <a:cubicBezTo>
                      <a:pt x="7715" y="493680"/>
                      <a:pt x="5045" y="492574"/>
                      <a:pt x="3075" y="490605"/>
                    </a:cubicBezTo>
                    <a:cubicBezTo>
                      <a:pt x="1106" y="488636"/>
                      <a:pt x="0" y="485965"/>
                      <a:pt x="0" y="483180"/>
                    </a:cubicBezTo>
                    <a:lnTo>
                      <a:pt x="0" y="10500"/>
                    </a:lnTo>
                    <a:cubicBezTo>
                      <a:pt x="0" y="7715"/>
                      <a:pt x="1106" y="5045"/>
                      <a:pt x="3075" y="3075"/>
                    </a:cubicBezTo>
                    <a:cubicBezTo>
                      <a:pt x="5045" y="1106"/>
                      <a:pt x="7715" y="0"/>
                      <a:pt x="105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name="TextBox 34" id="34"/>
              <p:cNvSpPr txBox="true"/>
              <p:nvPr/>
            </p:nvSpPr>
            <p:spPr>
              <a:xfrm>
                <a:off x="0" y="-38100"/>
                <a:ext cx="4162083" cy="531780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2799"/>
                  </a:lnSpc>
                </a:pPr>
                <a:r>
                  <a:rPr lang="en-US" sz="1999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Plas gevonden? Vink het hokje op de ‘De Route’.</a:t>
                </a:r>
              </a:p>
            </p:txBody>
          </p:sp>
        </p:grpSp>
        <p:grpSp>
          <p:nvGrpSpPr>
            <p:cNvPr name="Group 35" id="35"/>
            <p:cNvGrpSpPr/>
            <p:nvPr/>
          </p:nvGrpSpPr>
          <p:grpSpPr>
            <a:xfrm rot="0">
              <a:off x="0" y="209699"/>
              <a:ext cx="1274992" cy="785718"/>
              <a:chOff x="0" y="0"/>
              <a:chExt cx="522305" cy="321872"/>
            </a:xfrm>
          </p:grpSpPr>
          <p:sp>
            <p:nvSpPr>
              <p:cNvPr name="Freeform 36" id="36"/>
              <p:cNvSpPr/>
              <p:nvPr/>
            </p:nvSpPr>
            <p:spPr>
              <a:xfrm flipH="false" flipV="false" rot="0">
                <a:off x="0" y="0"/>
                <a:ext cx="522305" cy="321872"/>
              </a:xfrm>
              <a:custGeom>
                <a:avLst/>
                <a:gdLst/>
                <a:ahLst/>
                <a:cxnLst/>
                <a:rect r="r" b="b" t="t" l="l"/>
                <a:pathLst>
                  <a:path h="321872" w="522305">
                    <a:moveTo>
                      <a:pt x="83671" y="0"/>
                    </a:moveTo>
                    <a:lnTo>
                      <a:pt x="438634" y="0"/>
                    </a:lnTo>
                    <a:cubicBezTo>
                      <a:pt x="460825" y="0"/>
                      <a:pt x="482107" y="8815"/>
                      <a:pt x="497799" y="24507"/>
                    </a:cubicBezTo>
                    <a:cubicBezTo>
                      <a:pt x="513490" y="40198"/>
                      <a:pt x="522305" y="61480"/>
                      <a:pt x="522305" y="83671"/>
                    </a:cubicBezTo>
                    <a:lnTo>
                      <a:pt x="522305" y="238201"/>
                    </a:lnTo>
                    <a:cubicBezTo>
                      <a:pt x="522305" y="284411"/>
                      <a:pt x="484844" y="321872"/>
                      <a:pt x="438634" y="321872"/>
                    </a:cubicBezTo>
                    <a:lnTo>
                      <a:pt x="83671" y="321872"/>
                    </a:lnTo>
                    <a:cubicBezTo>
                      <a:pt x="37461" y="321872"/>
                      <a:pt x="0" y="284411"/>
                      <a:pt x="0" y="238201"/>
                    </a:cubicBezTo>
                    <a:lnTo>
                      <a:pt x="0" y="83671"/>
                    </a:lnTo>
                    <a:cubicBezTo>
                      <a:pt x="0" y="37461"/>
                      <a:pt x="37461" y="0"/>
                      <a:pt x="83671" y="0"/>
                    </a:cubicBezTo>
                    <a:close/>
                  </a:path>
                </a:pathLst>
              </a:custGeom>
              <a:solidFill>
                <a:srgbClr val="F38EA3"/>
              </a:solidFill>
            </p:spPr>
          </p:sp>
          <p:sp>
            <p:nvSpPr>
              <p:cNvPr name="TextBox 37" id="37"/>
              <p:cNvSpPr txBox="true"/>
              <p:nvPr/>
            </p:nvSpPr>
            <p:spPr>
              <a:xfrm>
                <a:off x="0" y="-76200"/>
                <a:ext cx="522305" cy="398072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4200"/>
                  </a:lnSpc>
                </a:pPr>
                <a:r>
                  <a:rPr lang="en-US" b="true" sz="3000">
                    <a:solidFill>
                      <a:srgbClr val="FFFFFF"/>
                    </a:solidFill>
                    <a:latin typeface="Cabin Sketch Bold"/>
                    <a:ea typeface="Cabin Sketch Bold"/>
                    <a:cs typeface="Cabin Sketch Bold"/>
                    <a:sym typeface="Cabin Sketch Bold"/>
                  </a:rPr>
                  <a:t>3.</a:t>
                </a:r>
              </a:p>
            </p:txBody>
          </p:sp>
        </p:grpSp>
      </p:grpSp>
      <p:grpSp>
        <p:nvGrpSpPr>
          <p:cNvPr name="Group 38" id="38"/>
          <p:cNvGrpSpPr/>
          <p:nvPr/>
        </p:nvGrpSpPr>
        <p:grpSpPr>
          <a:xfrm rot="0">
            <a:off x="723900" y="8079596"/>
            <a:ext cx="8174322" cy="904625"/>
            <a:chOff x="0" y="0"/>
            <a:chExt cx="10899096" cy="1206167"/>
          </a:xfrm>
        </p:grpSpPr>
        <p:grpSp>
          <p:nvGrpSpPr>
            <p:cNvPr name="Group 39" id="39"/>
            <p:cNvGrpSpPr/>
            <p:nvPr/>
          </p:nvGrpSpPr>
          <p:grpSpPr>
            <a:xfrm rot="0">
              <a:off x="739096" y="0"/>
              <a:ext cx="10160000" cy="1206167"/>
              <a:chOff x="0" y="0"/>
              <a:chExt cx="4162083" cy="494111"/>
            </a:xfrm>
          </p:grpSpPr>
          <p:sp>
            <p:nvSpPr>
              <p:cNvPr name="Freeform 40" id="40"/>
              <p:cNvSpPr/>
              <p:nvPr/>
            </p:nvSpPr>
            <p:spPr>
              <a:xfrm flipH="false" flipV="false" rot="0">
                <a:off x="0" y="0"/>
                <a:ext cx="4162083" cy="494111"/>
              </a:xfrm>
              <a:custGeom>
                <a:avLst/>
                <a:gdLst/>
                <a:ahLst/>
                <a:cxnLst/>
                <a:rect r="r" b="b" t="t" l="l"/>
                <a:pathLst>
                  <a:path h="494111" w="4162083">
                    <a:moveTo>
                      <a:pt x="10500" y="0"/>
                    </a:moveTo>
                    <a:lnTo>
                      <a:pt x="4151583" y="0"/>
                    </a:lnTo>
                    <a:cubicBezTo>
                      <a:pt x="4154368" y="0"/>
                      <a:pt x="4157039" y="1106"/>
                      <a:pt x="4159008" y="3075"/>
                    </a:cubicBezTo>
                    <a:cubicBezTo>
                      <a:pt x="4160977" y="5045"/>
                      <a:pt x="4162083" y="7715"/>
                      <a:pt x="4162083" y="10500"/>
                    </a:cubicBezTo>
                    <a:lnTo>
                      <a:pt x="4162083" y="483611"/>
                    </a:lnTo>
                    <a:cubicBezTo>
                      <a:pt x="4162083" y="486396"/>
                      <a:pt x="4160977" y="489067"/>
                      <a:pt x="4159008" y="491036"/>
                    </a:cubicBezTo>
                    <a:cubicBezTo>
                      <a:pt x="4157039" y="493005"/>
                      <a:pt x="4154368" y="494111"/>
                      <a:pt x="4151583" y="494111"/>
                    </a:cubicBezTo>
                    <a:lnTo>
                      <a:pt x="10500" y="494111"/>
                    </a:lnTo>
                    <a:cubicBezTo>
                      <a:pt x="7715" y="494111"/>
                      <a:pt x="5045" y="493005"/>
                      <a:pt x="3075" y="491036"/>
                    </a:cubicBezTo>
                    <a:cubicBezTo>
                      <a:pt x="1106" y="489067"/>
                      <a:pt x="0" y="486396"/>
                      <a:pt x="0" y="483611"/>
                    </a:cubicBezTo>
                    <a:lnTo>
                      <a:pt x="0" y="10500"/>
                    </a:lnTo>
                    <a:cubicBezTo>
                      <a:pt x="0" y="7715"/>
                      <a:pt x="1106" y="5045"/>
                      <a:pt x="3075" y="3075"/>
                    </a:cubicBezTo>
                    <a:cubicBezTo>
                      <a:pt x="5045" y="1106"/>
                      <a:pt x="7715" y="0"/>
                      <a:pt x="105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name="TextBox 41" id="41"/>
              <p:cNvSpPr txBox="true"/>
              <p:nvPr/>
            </p:nvSpPr>
            <p:spPr>
              <a:xfrm>
                <a:off x="0" y="-38100"/>
                <a:ext cx="4162083" cy="532211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2799"/>
                  </a:lnSpc>
                </a:pPr>
                <a:r>
                  <a:rPr lang="en-US" sz="1999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Scan de QR-code en vul jullie groepsnummer in.</a:t>
                </a:r>
              </a:p>
            </p:txBody>
          </p:sp>
        </p:grpSp>
        <p:grpSp>
          <p:nvGrpSpPr>
            <p:cNvPr name="Group 42" id="42"/>
            <p:cNvGrpSpPr/>
            <p:nvPr/>
          </p:nvGrpSpPr>
          <p:grpSpPr>
            <a:xfrm rot="0">
              <a:off x="0" y="210225"/>
              <a:ext cx="1274992" cy="785718"/>
              <a:chOff x="0" y="0"/>
              <a:chExt cx="522305" cy="321872"/>
            </a:xfrm>
          </p:grpSpPr>
          <p:sp>
            <p:nvSpPr>
              <p:cNvPr name="Freeform 43" id="43"/>
              <p:cNvSpPr/>
              <p:nvPr/>
            </p:nvSpPr>
            <p:spPr>
              <a:xfrm flipH="false" flipV="false" rot="0">
                <a:off x="0" y="0"/>
                <a:ext cx="522305" cy="321872"/>
              </a:xfrm>
              <a:custGeom>
                <a:avLst/>
                <a:gdLst/>
                <a:ahLst/>
                <a:cxnLst/>
                <a:rect r="r" b="b" t="t" l="l"/>
                <a:pathLst>
                  <a:path h="321872" w="522305">
                    <a:moveTo>
                      <a:pt x="83671" y="0"/>
                    </a:moveTo>
                    <a:lnTo>
                      <a:pt x="438634" y="0"/>
                    </a:lnTo>
                    <a:cubicBezTo>
                      <a:pt x="460825" y="0"/>
                      <a:pt x="482107" y="8815"/>
                      <a:pt x="497799" y="24507"/>
                    </a:cubicBezTo>
                    <a:cubicBezTo>
                      <a:pt x="513490" y="40198"/>
                      <a:pt x="522305" y="61480"/>
                      <a:pt x="522305" y="83671"/>
                    </a:cubicBezTo>
                    <a:lnTo>
                      <a:pt x="522305" y="238201"/>
                    </a:lnTo>
                    <a:cubicBezTo>
                      <a:pt x="522305" y="284411"/>
                      <a:pt x="484844" y="321872"/>
                      <a:pt x="438634" y="321872"/>
                    </a:cubicBezTo>
                    <a:lnTo>
                      <a:pt x="83671" y="321872"/>
                    </a:lnTo>
                    <a:cubicBezTo>
                      <a:pt x="37461" y="321872"/>
                      <a:pt x="0" y="284411"/>
                      <a:pt x="0" y="238201"/>
                    </a:cubicBezTo>
                    <a:lnTo>
                      <a:pt x="0" y="83671"/>
                    </a:lnTo>
                    <a:cubicBezTo>
                      <a:pt x="0" y="37461"/>
                      <a:pt x="37461" y="0"/>
                      <a:pt x="83671" y="0"/>
                    </a:cubicBezTo>
                    <a:close/>
                  </a:path>
                </a:pathLst>
              </a:custGeom>
              <a:solidFill>
                <a:srgbClr val="F38EA3"/>
              </a:solidFill>
            </p:spPr>
          </p:sp>
          <p:sp>
            <p:nvSpPr>
              <p:cNvPr name="TextBox 44" id="44"/>
              <p:cNvSpPr txBox="true"/>
              <p:nvPr/>
            </p:nvSpPr>
            <p:spPr>
              <a:xfrm>
                <a:off x="0" y="-76200"/>
                <a:ext cx="522305" cy="398072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4200"/>
                  </a:lnSpc>
                </a:pPr>
                <a:r>
                  <a:rPr lang="en-US" b="true" sz="3000">
                    <a:solidFill>
                      <a:srgbClr val="FFFFFF"/>
                    </a:solidFill>
                    <a:latin typeface="Cabin Sketch Bold"/>
                    <a:ea typeface="Cabin Sketch Bold"/>
                    <a:cs typeface="Cabin Sketch Bold"/>
                    <a:sym typeface="Cabin Sketch Bold"/>
                  </a:rPr>
                  <a:t>4.</a:t>
                </a:r>
              </a:p>
            </p:txBody>
          </p:sp>
        </p:grpSp>
      </p:grpSp>
      <p:grpSp>
        <p:nvGrpSpPr>
          <p:cNvPr name="Group 45" id="45"/>
          <p:cNvGrpSpPr/>
          <p:nvPr/>
        </p:nvGrpSpPr>
        <p:grpSpPr>
          <a:xfrm rot="0">
            <a:off x="9251702" y="4611485"/>
            <a:ext cx="8174322" cy="1883467"/>
            <a:chOff x="0" y="0"/>
            <a:chExt cx="10899096" cy="2511290"/>
          </a:xfrm>
        </p:grpSpPr>
        <p:grpSp>
          <p:nvGrpSpPr>
            <p:cNvPr name="Group 46" id="46"/>
            <p:cNvGrpSpPr/>
            <p:nvPr/>
          </p:nvGrpSpPr>
          <p:grpSpPr>
            <a:xfrm rot="0">
              <a:off x="739096" y="0"/>
              <a:ext cx="10160000" cy="2511290"/>
              <a:chOff x="0" y="0"/>
              <a:chExt cx="4162083" cy="1028760"/>
            </a:xfrm>
          </p:grpSpPr>
          <p:sp>
            <p:nvSpPr>
              <p:cNvPr name="Freeform 47" id="47"/>
              <p:cNvSpPr/>
              <p:nvPr/>
            </p:nvSpPr>
            <p:spPr>
              <a:xfrm flipH="false" flipV="false" rot="0">
                <a:off x="0" y="0"/>
                <a:ext cx="4162083" cy="1028759"/>
              </a:xfrm>
              <a:custGeom>
                <a:avLst/>
                <a:gdLst/>
                <a:ahLst/>
                <a:cxnLst/>
                <a:rect r="r" b="b" t="t" l="l"/>
                <a:pathLst>
                  <a:path h="1028759" w="4162083">
                    <a:moveTo>
                      <a:pt x="10500" y="0"/>
                    </a:moveTo>
                    <a:lnTo>
                      <a:pt x="4151583" y="0"/>
                    </a:lnTo>
                    <a:cubicBezTo>
                      <a:pt x="4154368" y="0"/>
                      <a:pt x="4157039" y="1106"/>
                      <a:pt x="4159008" y="3075"/>
                    </a:cubicBezTo>
                    <a:cubicBezTo>
                      <a:pt x="4160977" y="5045"/>
                      <a:pt x="4162083" y="7715"/>
                      <a:pt x="4162083" y="10500"/>
                    </a:cubicBezTo>
                    <a:lnTo>
                      <a:pt x="4162083" y="1018259"/>
                    </a:lnTo>
                    <a:cubicBezTo>
                      <a:pt x="4162083" y="1021044"/>
                      <a:pt x="4160977" y="1023715"/>
                      <a:pt x="4159008" y="1025684"/>
                    </a:cubicBezTo>
                    <a:cubicBezTo>
                      <a:pt x="4157039" y="1027653"/>
                      <a:pt x="4154368" y="1028759"/>
                      <a:pt x="4151583" y="1028759"/>
                    </a:cubicBezTo>
                    <a:lnTo>
                      <a:pt x="10500" y="1028759"/>
                    </a:lnTo>
                    <a:cubicBezTo>
                      <a:pt x="7715" y="1028759"/>
                      <a:pt x="5045" y="1027653"/>
                      <a:pt x="3075" y="1025684"/>
                    </a:cubicBezTo>
                    <a:cubicBezTo>
                      <a:pt x="1106" y="1023715"/>
                      <a:pt x="0" y="1021044"/>
                      <a:pt x="0" y="1018259"/>
                    </a:cubicBezTo>
                    <a:lnTo>
                      <a:pt x="0" y="10500"/>
                    </a:lnTo>
                    <a:cubicBezTo>
                      <a:pt x="0" y="7715"/>
                      <a:pt x="1106" y="5045"/>
                      <a:pt x="3075" y="3075"/>
                    </a:cubicBezTo>
                    <a:cubicBezTo>
                      <a:pt x="5045" y="1106"/>
                      <a:pt x="7715" y="0"/>
                      <a:pt x="105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name="TextBox 48" id="48"/>
              <p:cNvSpPr txBox="true"/>
              <p:nvPr/>
            </p:nvSpPr>
            <p:spPr>
              <a:xfrm>
                <a:off x="0" y="-38100"/>
                <a:ext cx="4162083" cy="1066860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2799"/>
                  </a:lnSpc>
                </a:pPr>
                <a:r>
                  <a:rPr lang="en-US" sz="1999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Ga naar de volgende locatie en </a:t>
                </a:r>
              </a:p>
              <a:p>
                <a:pPr algn="ctr">
                  <a:lnSpc>
                    <a:spcPts val="2799"/>
                  </a:lnSpc>
                </a:pPr>
                <a:r>
                  <a:rPr lang="en-US" sz="1999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herhaal vanaf stap 2. Heb je alle locaties bezocht? </a:t>
                </a:r>
              </a:p>
              <a:p>
                <a:pPr algn="ctr">
                  <a:lnSpc>
                    <a:spcPts val="2799"/>
                  </a:lnSpc>
                </a:pPr>
                <a:r>
                  <a:rPr lang="en-US" sz="1999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Ga terug naar de klas en vul het aantal plassen in </a:t>
                </a:r>
              </a:p>
              <a:p>
                <a:pPr algn="ctr">
                  <a:lnSpc>
                    <a:spcPts val="2799"/>
                  </a:lnSpc>
                </a:pPr>
                <a:r>
                  <a:rPr lang="en-US" sz="1999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in het klassenoverzicht.</a:t>
                </a:r>
              </a:p>
            </p:txBody>
          </p:sp>
        </p:grpSp>
        <p:grpSp>
          <p:nvGrpSpPr>
            <p:cNvPr name="Group 49" id="49"/>
            <p:cNvGrpSpPr/>
            <p:nvPr/>
          </p:nvGrpSpPr>
          <p:grpSpPr>
            <a:xfrm rot="0">
              <a:off x="0" y="862786"/>
              <a:ext cx="1274992" cy="785718"/>
              <a:chOff x="0" y="0"/>
              <a:chExt cx="522305" cy="321872"/>
            </a:xfrm>
          </p:grpSpPr>
          <p:sp>
            <p:nvSpPr>
              <p:cNvPr name="Freeform 50" id="50"/>
              <p:cNvSpPr/>
              <p:nvPr/>
            </p:nvSpPr>
            <p:spPr>
              <a:xfrm flipH="false" flipV="false" rot="0">
                <a:off x="0" y="0"/>
                <a:ext cx="522305" cy="321872"/>
              </a:xfrm>
              <a:custGeom>
                <a:avLst/>
                <a:gdLst/>
                <a:ahLst/>
                <a:cxnLst/>
                <a:rect r="r" b="b" t="t" l="l"/>
                <a:pathLst>
                  <a:path h="321872" w="522305">
                    <a:moveTo>
                      <a:pt x="83671" y="0"/>
                    </a:moveTo>
                    <a:lnTo>
                      <a:pt x="438634" y="0"/>
                    </a:lnTo>
                    <a:cubicBezTo>
                      <a:pt x="460825" y="0"/>
                      <a:pt x="482107" y="8815"/>
                      <a:pt x="497799" y="24507"/>
                    </a:cubicBezTo>
                    <a:cubicBezTo>
                      <a:pt x="513490" y="40198"/>
                      <a:pt x="522305" y="61480"/>
                      <a:pt x="522305" y="83671"/>
                    </a:cubicBezTo>
                    <a:lnTo>
                      <a:pt x="522305" y="238201"/>
                    </a:lnTo>
                    <a:cubicBezTo>
                      <a:pt x="522305" y="284411"/>
                      <a:pt x="484844" y="321872"/>
                      <a:pt x="438634" y="321872"/>
                    </a:cubicBezTo>
                    <a:lnTo>
                      <a:pt x="83671" y="321872"/>
                    </a:lnTo>
                    <a:cubicBezTo>
                      <a:pt x="37461" y="321872"/>
                      <a:pt x="0" y="284411"/>
                      <a:pt x="0" y="238201"/>
                    </a:cubicBezTo>
                    <a:lnTo>
                      <a:pt x="0" y="83671"/>
                    </a:lnTo>
                    <a:cubicBezTo>
                      <a:pt x="0" y="37461"/>
                      <a:pt x="37461" y="0"/>
                      <a:pt x="83671" y="0"/>
                    </a:cubicBezTo>
                    <a:close/>
                  </a:path>
                </a:pathLst>
              </a:custGeom>
              <a:solidFill>
                <a:srgbClr val="F38EA3"/>
              </a:solidFill>
            </p:spPr>
          </p:sp>
          <p:sp>
            <p:nvSpPr>
              <p:cNvPr name="TextBox 51" id="51"/>
              <p:cNvSpPr txBox="true"/>
              <p:nvPr/>
            </p:nvSpPr>
            <p:spPr>
              <a:xfrm>
                <a:off x="0" y="-76200"/>
                <a:ext cx="522305" cy="398072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4200"/>
                  </a:lnSpc>
                </a:pPr>
                <a:r>
                  <a:rPr lang="en-US" b="true" sz="3000">
                    <a:solidFill>
                      <a:srgbClr val="FFFFFF"/>
                    </a:solidFill>
                    <a:latin typeface="Cabin Sketch Bold"/>
                    <a:ea typeface="Cabin Sketch Bold"/>
                    <a:cs typeface="Cabin Sketch Bold"/>
                    <a:sym typeface="Cabin Sketch Bold"/>
                  </a:rPr>
                  <a:t>6.</a:t>
                </a:r>
              </a:p>
            </p:txBody>
          </p:sp>
        </p:grpSp>
      </p:grpSp>
      <p:sp>
        <p:nvSpPr>
          <p:cNvPr name="TextBox 52" id="52"/>
          <p:cNvSpPr txBox="true"/>
          <p:nvPr/>
        </p:nvSpPr>
        <p:spPr>
          <a:xfrm rot="1331092">
            <a:off x="12027337" y="7019045"/>
            <a:ext cx="3171192" cy="214559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571"/>
              </a:lnSpc>
            </a:pPr>
            <a:r>
              <a:rPr lang="en-US" sz="6122">
                <a:solidFill>
                  <a:srgbClr val="39637B"/>
                </a:solidFill>
                <a:latin typeface="Sweet Apricot"/>
                <a:ea typeface="Sweet Apricot"/>
                <a:cs typeface="Sweet Apricot"/>
                <a:sym typeface="Sweet Apricot"/>
              </a:rPr>
              <a:t>1... 2... 3... 4... 5...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BD6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3250795" y="2001008"/>
            <a:ext cx="11371775" cy="6908354"/>
          </a:xfrm>
          <a:custGeom>
            <a:avLst/>
            <a:gdLst/>
            <a:ahLst/>
            <a:cxnLst/>
            <a:rect r="r" b="b" t="t" l="l"/>
            <a:pathLst>
              <a:path h="6908354" w="11371775">
                <a:moveTo>
                  <a:pt x="0" y="0"/>
                </a:moveTo>
                <a:lnTo>
                  <a:pt x="11371775" y="0"/>
                </a:lnTo>
                <a:lnTo>
                  <a:pt x="11371775" y="6908353"/>
                </a:lnTo>
                <a:lnTo>
                  <a:pt x="0" y="690835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331038">
            <a:off x="12538818" y="5355736"/>
            <a:ext cx="3490379" cy="3943931"/>
          </a:xfrm>
          <a:custGeom>
            <a:avLst/>
            <a:gdLst/>
            <a:ahLst/>
            <a:cxnLst/>
            <a:rect r="r" b="b" t="t" l="l"/>
            <a:pathLst>
              <a:path h="3943931" w="3490379">
                <a:moveTo>
                  <a:pt x="0" y="0"/>
                </a:moveTo>
                <a:lnTo>
                  <a:pt x="3490379" y="0"/>
                </a:lnTo>
                <a:lnTo>
                  <a:pt x="3490379" y="3943931"/>
                </a:lnTo>
                <a:lnTo>
                  <a:pt x="0" y="39439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331038">
            <a:off x="4935785" y="933326"/>
            <a:ext cx="2518395" cy="2845644"/>
          </a:xfrm>
          <a:custGeom>
            <a:avLst/>
            <a:gdLst/>
            <a:ahLst/>
            <a:cxnLst/>
            <a:rect r="r" b="b" t="t" l="l"/>
            <a:pathLst>
              <a:path h="2845644" w="2518395">
                <a:moveTo>
                  <a:pt x="0" y="0"/>
                </a:moveTo>
                <a:lnTo>
                  <a:pt x="2518395" y="0"/>
                </a:lnTo>
                <a:lnTo>
                  <a:pt x="2518395" y="2845644"/>
                </a:lnTo>
                <a:lnTo>
                  <a:pt x="0" y="2845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517191">
            <a:off x="2857988" y="2024271"/>
            <a:ext cx="2122454" cy="2398254"/>
          </a:xfrm>
          <a:custGeom>
            <a:avLst/>
            <a:gdLst/>
            <a:ahLst/>
            <a:cxnLst/>
            <a:rect r="r" b="b" t="t" l="l"/>
            <a:pathLst>
              <a:path h="2398254" w="2122454">
                <a:moveTo>
                  <a:pt x="0" y="0"/>
                </a:moveTo>
                <a:lnTo>
                  <a:pt x="2122454" y="0"/>
                </a:lnTo>
                <a:lnTo>
                  <a:pt x="2122454" y="2398254"/>
                </a:lnTo>
                <a:lnTo>
                  <a:pt x="0" y="23982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051549" y="4786042"/>
            <a:ext cx="9770267" cy="17192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438"/>
              </a:lnSpc>
            </a:pPr>
            <a:r>
              <a:rPr lang="en-US" sz="13821" spc="953">
                <a:solidFill>
                  <a:srgbClr val="39637B"/>
                </a:solidFill>
                <a:latin typeface="Sweet Apricot"/>
                <a:ea typeface="Sweet Apricot"/>
                <a:cs typeface="Sweet Apricot"/>
                <a:sym typeface="Sweet Apricot"/>
              </a:rPr>
              <a:t>SUCCES!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BD6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491499" y="5868945"/>
            <a:ext cx="6168530" cy="1362439"/>
            <a:chOff x="0" y="0"/>
            <a:chExt cx="1746532" cy="38575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746532" cy="385755"/>
            </a:xfrm>
            <a:custGeom>
              <a:avLst/>
              <a:gdLst/>
              <a:ahLst/>
              <a:cxnLst/>
              <a:rect r="r" b="b" t="t" l="l"/>
              <a:pathLst>
                <a:path h="385755" w="1746532">
                  <a:moveTo>
                    <a:pt x="64008" y="0"/>
                  </a:moveTo>
                  <a:lnTo>
                    <a:pt x="1682523" y="0"/>
                  </a:lnTo>
                  <a:cubicBezTo>
                    <a:pt x="1717874" y="0"/>
                    <a:pt x="1746532" y="28658"/>
                    <a:pt x="1746532" y="64008"/>
                  </a:cubicBezTo>
                  <a:lnTo>
                    <a:pt x="1746532" y="321747"/>
                  </a:lnTo>
                  <a:cubicBezTo>
                    <a:pt x="1746532" y="357098"/>
                    <a:pt x="1717874" y="385755"/>
                    <a:pt x="1682523" y="385755"/>
                  </a:cubicBezTo>
                  <a:lnTo>
                    <a:pt x="64008" y="385755"/>
                  </a:lnTo>
                  <a:cubicBezTo>
                    <a:pt x="47032" y="385755"/>
                    <a:pt x="30752" y="379011"/>
                    <a:pt x="18748" y="367008"/>
                  </a:cubicBezTo>
                  <a:cubicBezTo>
                    <a:pt x="6744" y="355004"/>
                    <a:pt x="0" y="338723"/>
                    <a:pt x="0" y="321747"/>
                  </a:cubicBezTo>
                  <a:lnTo>
                    <a:pt x="0" y="64008"/>
                  </a:lnTo>
                  <a:cubicBezTo>
                    <a:pt x="0" y="28658"/>
                    <a:pt x="28658" y="0"/>
                    <a:pt x="64008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104775"/>
              <a:ext cx="1746532" cy="49053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7279"/>
                </a:lnSpc>
              </a:pPr>
              <a:r>
                <a:rPr lang="en-US" b="true" sz="5199">
                  <a:solidFill>
                    <a:srgbClr val="39637B"/>
                  </a:solidFill>
                  <a:latin typeface="Cabin Sketch Bold"/>
                  <a:ea typeface="Cabin Sketch Bold"/>
                  <a:cs typeface="Cabin Sketch Bold"/>
                  <a:sym typeface="Cabin Sketch Bold"/>
                </a:rPr>
                <a:t>TERUG IN DE KLAS</a:t>
              </a:r>
            </a:p>
          </p:txBody>
        </p:sp>
      </p:grpSp>
      <p:sp>
        <p:nvSpPr>
          <p:cNvPr name="TextBox 5" id="5"/>
          <p:cNvSpPr txBox="true"/>
          <p:nvPr/>
        </p:nvSpPr>
        <p:spPr>
          <a:xfrm rot="0">
            <a:off x="1491499" y="1876425"/>
            <a:ext cx="10567692" cy="154676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0919"/>
              </a:lnSpc>
            </a:pPr>
            <a:r>
              <a:rPr lang="en-US" sz="12998" spc="896">
                <a:solidFill>
                  <a:srgbClr val="39637B"/>
                </a:solidFill>
                <a:latin typeface="Sweet Apricot"/>
                <a:ea typeface="Sweet Apricot"/>
                <a:cs typeface="Sweet Apricot"/>
                <a:sym typeface="Sweet Apricot"/>
              </a:rPr>
              <a:t>LESKOFFER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491499" y="3454567"/>
            <a:ext cx="14861112" cy="18935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3438"/>
              </a:lnSpc>
            </a:pPr>
            <a:r>
              <a:rPr lang="en-US" sz="15998" spc="1103">
                <a:solidFill>
                  <a:srgbClr val="39637B"/>
                </a:solidFill>
                <a:latin typeface="Sweet Apricot"/>
                <a:ea typeface="Sweet Apricot"/>
                <a:cs typeface="Sweet Apricot"/>
                <a:sym typeface="Sweet Apricot"/>
              </a:rPr>
              <a:t>WATEROVERLAST</a:t>
            </a:r>
          </a:p>
        </p:txBody>
      </p:sp>
      <p:sp>
        <p:nvSpPr>
          <p:cNvPr name="Freeform 7" id="7"/>
          <p:cNvSpPr/>
          <p:nvPr/>
        </p:nvSpPr>
        <p:spPr>
          <a:xfrm flipH="false" flipV="false" rot="0">
            <a:off x="9632398" y="6814924"/>
            <a:ext cx="7315200" cy="2846278"/>
          </a:xfrm>
          <a:custGeom>
            <a:avLst/>
            <a:gdLst/>
            <a:ahLst/>
            <a:cxnLst/>
            <a:rect r="r" b="b" t="t" l="l"/>
            <a:pathLst>
              <a:path h="2846278" w="7315200">
                <a:moveTo>
                  <a:pt x="0" y="0"/>
                </a:moveTo>
                <a:lnTo>
                  <a:pt x="7315200" y="0"/>
                </a:lnTo>
                <a:lnTo>
                  <a:pt x="7315200" y="2846278"/>
                </a:lnTo>
                <a:lnTo>
                  <a:pt x="0" y="28462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>
  <p:cSld>
    <p:bg>
      <p:bgPr>
        <a:solidFill>
          <a:srgbClr val="BBD6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name="Table 2" id="2"/>
          <p:cNvGraphicFramePr>
            <a:graphicFrameLocks noGrp="true"/>
          </p:cNvGraphicFramePr>
          <p:nvPr/>
        </p:nvGraphicFramePr>
        <p:xfrm>
          <a:off x="3662645" y="2351279"/>
          <a:ext cx="10962711" cy="6991350"/>
        </p:xfrm>
        <a:graphic>
          <a:graphicData uri="http://schemas.openxmlformats.org/drawingml/2006/table">
            <a:tbl>
              <a:tblPr/>
              <a:tblGrid>
                <a:gridCol w="5907874"/>
                <a:gridCol w="5054837"/>
              </a:tblGrid>
              <a:tr h="832076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799"/>
                        </a:lnSpc>
                        <a:defRPr/>
                      </a:pPr>
                      <a:r>
                        <a:rPr lang="en-US" sz="1999" b="true">
                          <a:solidFill>
                            <a:srgbClr val="39637B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Groepje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b="true">
                          <a:solidFill>
                            <a:srgbClr val="39637B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Aantal plassen gevonden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79896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39637B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1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79896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39637B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2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79896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39637B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3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79896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39637B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4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79896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39637B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5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79896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r>
                        <a:rPr lang="en-US" sz="2199">
                          <a:solidFill>
                            <a:srgbClr val="39637B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6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879896"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b="true">
                          <a:solidFill>
                            <a:srgbClr val="39637B"/>
                          </a:solidFill>
                          <a:latin typeface="Open Sans Bold"/>
                          <a:ea typeface="Open Sans Bold"/>
                          <a:cs typeface="Open Sans Bold"/>
                          <a:sym typeface="Open Sans Bold"/>
                        </a:rPr>
                        <a:t>Totaal</a:t>
                      </a: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FF2"/>
                    </a:solidFill>
                  </a:tcPr>
                </a:tc>
                <a:tc>
                  <a:txBody>
                    <a:bodyPr anchor="t" rtlCol="false"/>
                    <a:lstStyle/>
                    <a:p>
                      <a:pPr algn="ctr">
                        <a:lnSpc>
                          <a:spcPts val="307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cmpd="sng" algn="ctr" cap="flat" w="28575">
                      <a:solidFill>
                        <a:srgbClr val="39637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EFF2"/>
                    </a:solidFill>
                  </a:tcPr>
                </a:tc>
              </a:tr>
            </a:tbl>
          </a:graphicData>
        </a:graphic>
      </p:graphicFrame>
      <p:sp>
        <p:nvSpPr>
          <p:cNvPr name="TextBox 3" id="3"/>
          <p:cNvSpPr txBox="true"/>
          <p:nvPr/>
        </p:nvSpPr>
        <p:spPr>
          <a:xfrm rot="0">
            <a:off x="1100752" y="1162050"/>
            <a:ext cx="10289899" cy="981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7500" spc="322">
                <a:solidFill>
                  <a:srgbClr val="39637B"/>
                </a:solidFill>
                <a:latin typeface="Sweet Apricot"/>
                <a:ea typeface="Sweet Apricot"/>
                <a:cs typeface="Sweet Apricot"/>
                <a:sym typeface="Sweet Apricot"/>
              </a:rPr>
              <a:t>KLASSENOVERZICHT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BD6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100752" y="1162050"/>
            <a:ext cx="10289899" cy="981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7500" spc="322">
                <a:solidFill>
                  <a:srgbClr val="39637B"/>
                </a:solidFill>
                <a:latin typeface="Sweet Apricot"/>
                <a:ea typeface="Sweet Apricot"/>
                <a:cs typeface="Sweet Apricot"/>
                <a:sym typeface="Sweet Apricot"/>
              </a:rPr>
              <a:t>VERZAMELDE DATA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4654283" y="4908571"/>
            <a:ext cx="8979433" cy="42223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</a:pPr>
            <a:r>
              <a:rPr lang="en-US" sz="2499" u="sng">
                <a:solidFill>
                  <a:srgbClr val="39637B"/>
                </a:solidFill>
                <a:latin typeface="Open Sans"/>
                <a:ea typeface="Open Sans"/>
                <a:cs typeface="Open Sans"/>
                <a:sym typeface="Open Sans"/>
                <a:hlinkClick r:id="rId2" tooltip="https://experience.arcgis.com/experience/9423800a1cc74e82912f611358443a00/"/>
              </a:rPr>
              <a:t>Klik hier om naar het dashboard met jullie resultaten te gaan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BD6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733038" y="1717277"/>
            <a:ext cx="11932318" cy="7248883"/>
          </a:xfrm>
          <a:custGeom>
            <a:avLst/>
            <a:gdLst/>
            <a:ahLst/>
            <a:cxnLst/>
            <a:rect r="r" b="b" t="t" l="l"/>
            <a:pathLst>
              <a:path h="7248883" w="11932318">
                <a:moveTo>
                  <a:pt x="0" y="0"/>
                </a:moveTo>
                <a:lnTo>
                  <a:pt x="11932318" y="0"/>
                </a:lnTo>
                <a:lnTo>
                  <a:pt x="11932318" y="7248883"/>
                </a:lnTo>
                <a:lnTo>
                  <a:pt x="0" y="72488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331038">
            <a:off x="12400903" y="5774674"/>
            <a:ext cx="3490379" cy="3943931"/>
          </a:xfrm>
          <a:custGeom>
            <a:avLst/>
            <a:gdLst/>
            <a:ahLst/>
            <a:cxnLst/>
            <a:rect r="r" b="b" t="t" l="l"/>
            <a:pathLst>
              <a:path h="3943931" w="3490379">
                <a:moveTo>
                  <a:pt x="0" y="0"/>
                </a:moveTo>
                <a:lnTo>
                  <a:pt x="3490379" y="0"/>
                </a:lnTo>
                <a:lnTo>
                  <a:pt x="3490379" y="3943931"/>
                </a:lnTo>
                <a:lnTo>
                  <a:pt x="0" y="39439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331038">
            <a:off x="4335165" y="524213"/>
            <a:ext cx="2518395" cy="2845644"/>
          </a:xfrm>
          <a:custGeom>
            <a:avLst/>
            <a:gdLst/>
            <a:ahLst/>
            <a:cxnLst/>
            <a:rect r="r" b="b" t="t" l="l"/>
            <a:pathLst>
              <a:path h="2845644" w="2518395">
                <a:moveTo>
                  <a:pt x="0" y="0"/>
                </a:moveTo>
                <a:lnTo>
                  <a:pt x="2518395" y="0"/>
                </a:lnTo>
                <a:lnTo>
                  <a:pt x="2518395" y="2845644"/>
                </a:lnTo>
                <a:lnTo>
                  <a:pt x="0" y="2845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517191">
            <a:off x="2382941" y="1576268"/>
            <a:ext cx="2122454" cy="2398254"/>
          </a:xfrm>
          <a:custGeom>
            <a:avLst/>
            <a:gdLst/>
            <a:ahLst/>
            <a:cxnLst/>
            <a:rect r="r" b="b" t="t" l="l"/>
            <a:pathLst>
              <a:path h="2398254" w="2122454">
                <a:moveTo>
                  <a:pt x="0" y="0"/>
                </a:moveTo>
                <a:lnTo>
                  <a:pt x="2122455" y="0"/>
                </a:lnTo>
                <a:lnTo>
                  <a:pt x="2122455" y="2398254"/>
                </a:lnTo>
                <a:lnTo>
                  <a:pt x="0" y="23982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808733" y="4274919"/>
            <a:ext cx="9780928" cy="2305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50"/>
              </a:lnSpc>
            </a:pPr>
            <a:r>
              <a:rPr lang="en-US" b="true" sz="6500" spc="448">
                <a:solidFill>
                  <a:srgbClr val="39637B"/>
                </a:solidFill>
                <a:latin typeface="Cabin Sketch Bold"/>
                <a:ea typeface="Cabin Sketch Bold"/>
                <a:cs typeface="Cabin Sketch Bold"/>
                <a:sym typeface="Cabin Sketch Bold"/>
              </a:rPr>
              <a:t>HOEVEEL PLASSEN ZIJN JULLIE VANDAAG TEGEN GEKOMEN?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11941502" y="1190356"/>
            <a:ext cx="5447709" cy="3170078"/>
            <a:chOff x="0" y="0"/>
            <a:chExt cx="7263612" cy="4226771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152982" y="0"/>
              <a:ext cx="6957648" cy="4226771"/>
            </a:xfrm>
            <a:custGeom>
              <a:avLst/>
              <a:gdLst/>
              <a:ahLst/>
              <a:cxnLst/>
              <a:rect r="r" b="b" t="t" l="l"/>
              <a:pathLst>
                <a:path h="4226771" w="6957648">
                  <a:moveTo>
                    <a:pt x="0" y="0"/>
                  </a:moveTo>
                  <a:lnTo>
                    <a:pt x="6957648" y="0"/>
                  </a:lnTo>
                  <a:lnTo>
                    <a:pt x="6957648" y="4226771"/>
                  </a:lnTo>
                  <a:lnTo>
                    <a:pt x="0" y="42267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 rot="0">
              <a:off x="0" y="1198986"/>
              <a:ext cx="7263612" cy="19812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400"/>
                </a:lnSpc>
              </a:pPr>
              <a:r>
                <a:rPr lang="en-US" b="true" sz="6000" spc="413">
                  <a:solidFill>
                    <a:srgbClr val="39637B"/>
                  </a:solidFill>
                  <a:latin typeface="Cabin Sketch Bold"/>
                  <a:ea typeface="Cabin Sketch Bold"/>
                  <a:cs typeface="Cabin Sketch Bold"/>
                  <a:sym typeface="Cabin Sketch Bold"/>
                </a:rPr>
                <a:t>HAD JE DAT VERWACHT?</a:t>
              </a:r>
            </a:p>
          </p:txBody>
        </p:sp>
      </p:grp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BD6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733038" y="1717277"/>
            <a:ext cx="11932318" cy="7248883"/>
          </a:xfrm>
          <a:custGeom>
            <a:avLst/>
            <a:gdLst/>
            <a:ahLst/>
            <a:cxnLst/>
            <a:rect r="r" b="b" t="t" l="l"/>
            <a:pathLst>
              <a:path h="7248883" w="11932318">
                <a:moveTo>
                  <a:pt x="0" y="0"/>
                </a:moveTo>
                <a:lnTo>
                  <a:pt x="11932318" y="0"/>
                </a:lnTo>
                <a:lnTo>
                  <a:pt x="11932318" y="7248883"/>
                </a:lnTo>
                <a:lnTo>
                  <a:pt x="0" y="72488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331038">
            <a:off x="12400903" y="5774674"/>
            <a:ext cx="3490379" cy="3943931"/>
          </a:xfrm>
          <a:custGeom>
            <a:avLst/>
            <a:gdLst/>
            <a:ahLst/>
            <a:cxnLst/>
            <a:rect r="r" b="b" t="t" l="l"/>
            <a:pathLst>
              <a:path h="3943931" w="3490379">
                <a:moveTo>
                  <a:pt x="0" y="0"/>
                </a:moveTo>
                <a:lnTo>
                  <a:pt x="3490379" y="0"/>
                </a:lnTo>
                <a:lnTo>
                  <a:pt x="3490379" y="3943931"/>
                </a:lnTo>
                <a:lnTo>
                  <a:pt x="0" y="39439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331038">
            <a:off x="4335165" y="524213"/>
            <a:ext cx="2518395" cy="2845644"/>
          </a:xfrm>
          <a:custGeom>
            <a:avLst/>
            <a:gdLst/>
            <a:ahLst/>
            <a:cxnLst/>
            <a:rect r="r" b="b" t="t" l="l"/>
            <a:pathLst>
              <a:path h="2845644" w="2518395">
                <a:moveTo>
                  <a:pt x="0" y="0"/>
                </a:moveTo>
                <a:lnTo>
                  <a:pt x="2518395" y="0"/>
                </a:lnTo>
                <a:lnTo>
                  <a:pt x="2518395" y="2845644"/>
                </a:lnTo>
                <a:lnTo>
                  <a:pt x="0" y="2845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517191">
            <a:off x="2382941" y="1576268"/>
            <a:ext cx="2122454" cy="2398254"/>
          </a:xfrm>
          <a:custGeom>
            <a:avLst/>
            <a:gdLst/>
            <a:ahLst/>
            <a:cxnLst/>
            <a:rect r="r" b="b" t="t" l="l"/>
            <a:pathLst>
              <a:path h="2398254" w="2122454">
                <a:moveTo>
                  <a:pt x="0" y="0"/>
                </a:moveTo>
                <a:lnTo>
                  <a:pt x="2122455" y="0"/>
                </a:lnTo>
                <a:lnTo>
                  <a:pt x="2122455" y="2398254"/>
                </a:lnTo>
                <a:lnTo>
                  <a:pt x="0" y="23982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808733" y="4274919"/>
            <a:ext cx="9780928" cy="2305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50"/>
              </a:lnSpc>
            </a:pPr>
            <a:r>
              <a:rPr lang="en-US" b="true" sz="6500" spc="448">
                <a:solidFill>
                  <a:srgbClr val="39637B"/>
                </a:solidFill>
                <a:latin typeface="Cabin Sketch Bold"/>
                <a:ea typeface="Cabin Sketch Bold"/>
                <a:cs typeface="Cabin Sketch Bold"/>
                <a:sym typeface="Cabin Sketch Bold"/>
              </a:rPr>
              <a:t>HEBBEN JULLIE VEEL OF WEINIG PLASSEN GEVONDEN?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11941502" y="1190356"/>
            <a:ext cx="5447709" cy="3170078"/>
            <a:chOff x="0" y="0"/>
            <a:chExt cx="7263612" cy="4226771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152982" y="0"/>
              <a:ext cx="6957648" cy="4226771"/>
            </a:xfrm>
            <a:custGeom>
              <a:avLst/>
              <a:gdLst/>
              <a:ahLst/>
              <a:cxnLst/>
              <a:rect r="r" b="b" t="t" l="l"/>
              <a:pathLst>
                <a:path h="4226771" w="6957648">
                  <a:moveTo>
                    <a:pt x="0" y="0"/>
                  </a:moveTo>
                  <a:lnTo>
                    <a:pt x="6957648" y="0"/>
                  </a:lnTo>
                  <a:lnTo>
                    <a:pt x="6957648" y="4226771"/>
                  </a:lnTo>
                  <a:lnTo>
                    <a:pt x="0" y="42267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 rot="0">
              <a:off x="0" y="1198986"/>
              <a:ext cx="7263612" cy="19812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400"/>
                </a:lnSpc>
              </a:pPr>
              <a:r>
                <a:rPr lang="en-US" b="true" sz="6000" spc="413">
                  <a:solidFill>
                    <a:srgbClr val="39637B"/>
                  </a:solidFill>
                  <a:latin typeface="Cabin Sketch Bold"/>
                  <a:ea typeface="Cabin Sketch Bold"/>
                  <a:cs typeface="Cabin Sketch Bold"/>
                  <a:sym typeface="Cabin Sketch Bold"/>
                </a:rPr>
                <a:t>HOE KAN DAT?</a:t>
              </a:r>
            </a:p>
          </p:txBody>
        </p:sp>
      </p:grp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BD6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733038" y="1717277"/>
            <a:ext cx="11932318" cy="7248883"/>
          </a:xfrm>
          <a:custGeom>
            <a:avLst/>
            <a:gdLst/>
            <a:ahLst/>
            <a:cxnLst/>
            <a:rect r="r" b="b" t="t" l="l"/>
            <a:pathLst>
              <a:path h="7248883" w="11932318">
                <a:moveTo>
                  <a:pt x="0" y="0"/>
                </a:moveTo>
                <a:lnTo>
                  <a:pt x="11932318" y="0"/>
                </a:lnTo>
                <a:lnTo>
                  <a:pt x="11932318" y="7248883"/>
                </a:lnTo>
                <a:lnTo>
                  <a:pt x="0" y="72488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331038">
            <a:off x="12400903" y="5774674"/>
            <a:ext cx="3490379" cy="3943931"/>
          </a:xfrm>
          <a:custGeom>
            <a:avLst/>
            <a:gdLst/>
            <a:ahLst/>
            <a:cxnLst/>
            <a:rect r="r" b="b" t="t" l="l"/>
            <a:pathLst>
              <a:path h="3943931" w="3490379">
                <a:moveTo>
                  <a:pt x="0" y="0"/>
                </a:moveTo>
                <a:lnTo>
                  <a:pt x="3490379" y="0"/>
                </a:lnTo>
                <a:lnTo>
                  <a:pt x="3490379" y="3943931"/>
                </a:lnTo>
                <a:lnTo>
                  <a:pt x="0" y="39439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331038">
            <a:off x="4335165" y="524213"/>
            <a:ext cx="2518395" cy="2845644"/>
          </a:xfrm>
          <a:custGeom>
            <a:avLst/>
            <a:gdLst/>
            <a:ahLst/>
            <a:cxnLst/>
            <a:rect r="r" b="b" t="t" l="l"/>
            <a:pathLst>
              <a:path h="2845644" w="2518395">
                <a:moveTo>
                  <a:pt x="0" y="0"/>
                </a:moveTo>
                <a:lnTo>
                  <a:pt x="2518395" y="0"/>
                </a:lnTo>
                <a:lnTo>
                  <a:pt x="2518395" y="2845644"/>
                </a:lnTo>
                <a:lnTo>
                  <a:pt x="0" y="2845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517191">
            <a:off x="2382941" y="1576268"/>
            <a:ext cx="2122454" cy="2398254"/>
          </a:xfrm>
          <a:custGeom>
            <a:avLst/>
            <a:gdLst/>
            <a:ahLst/>
            <a:cxnLst/>
            <a:rect r="r" b="b" t="t" l="l"/>
            <a:pathLst>
              <a:path h="2398254" w="2122454">
                <a:moveTo>
                  <a:pt x="0" y="0"/>
                </a:moveTo>
                <a:lnTo>
                  <a:pt x="2122455" y="0"/>
                </a:lnTo>
                <a:lnTo>
                  <a:pt x="2122455" y="2398254"/>
                </a:lnTo>
                <a:lnTo>
                  <a:pt x="0" y="23982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808733" y="4076700"/>
            <a:ext cx="9780928" cy="2305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50"/>
              </a:lnSpc>
            </a:pPr>
            <a:r>
              <a:rPr lang="en-US" b="true" sz="6500" spc="448">
                <a:solidFill>
                  <a:srgbClr val="39637B"/>
                </a:solidFill>
                <a:latin typeface="Cabin Sketch Bold"/>
                <a:ea typeface="Cabin Sketch Bold"/>
                <a:cs typeface="Cabin Sketch Bold"/>
                <a:sym typeface="Cabin Sketch Bold"/>
              </a:rPr>
              <a:t>WIE IS DE ALLERGROOTSTE PLAS TEGEN KOMEN?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11941502" y="1190356"/>
            <a:ext cx="5447709" cy="3170078"/>
            <a:chOff x="0" y="0"/>
            <a:chExt cx="7263612" cy="4226771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152982" y="0"/>
              <a:ext cx="6957648" cy="4226771"/>
            </a:xfrm>
            <a:custGeom>
              <a:avLst/>
              <a:gdLst/>
              <a:ahLst/>
              <a:cxnLst/>
              <a:rect r="r" b="b" t="t" l="l"/>
              <a:pathLst>
                <a:path h="4226771" w="6957648">
                  <a:moveTo>
                    <a:pt x="0" y="0"/>
                  </a:moveTo>
                  <a:lnTo>
                    <a:pt x="6957648" y="0"/>
                  </a:lnTo>
                  <a:lnTo>
                    <a:pt x="6957648" y="4226771"/>
                  </a:lnTo>
                  <a:lnTo>
                    <a:pt x="0" y="422677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9" id="9"/>
            <p:cNvSpPr txBox="true"/>
            <p:nvPr/>
          </p:nvSpPr>
          <p:spPr>
            <a:xfrm rot="0">
              <a:off x="0" y="1198986"/>
              <a:ext cx="7263612" cy="198120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5400"/>
                </a:lnSpc>
              </a:pPr>
              <a:r>
                <a:rPr lang="en-US" b="true" sz="6000" spc="413">
                  <a:solidFill>
                    <a:srgbClr val="39637B"/>
                  </a:solidFill>
                  <a:latin typeface="Cabin Sketch Bold"/>
                  <a:ea typeface="Cabin Sketch Bold"/>
                  <a:cs typeface="Cabin Sketch Bold"/>
                  <a:sym typeface="Cabin Sketch Bold"/>
                </a:rPr>
                <a:t>WAAR LAG DIE?</a:t>
              </a:r>
            </a:p>
          </p:txBody>
        </p:sp>
      </p:grp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BD6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name="Picture 2" id="2">
            <a:hlinkClick action="ppaction://media"/>
          </p:cNvPr>
          <p:cNvPicPr>
            <a:picLocks noChangeAspect="true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2"/>
          <a:srcRect l="0" t="0" r="0" b="0"/>
          <a:stretch>
            <a:fillRect/>
          </a:stretch>
        </p:blipFill>
        <p:spPr>
          <a:xfrm flipH="false" flipV="false" rot="0">
            <a:off x="1828800" y="1028700"/>
            <a:ext cx="14630400" cy="822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BD6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733038" y="1717277"/>
            <a:ext cx="11932318" cy="7248883"/>
          </a:xfrm>
          <a:custGeom>
            <a:avLst/>
            <a:gdLst/>
            <a:ahLst/>
            <a:cxnLst/>
            <a:rect r="r" b="b" t="t" l="l"/>
            <a:pathLst>
              <a:path h="7248883" w="11932318">
                <a:moveTo>
                  <a:pt x="0" y="0"/>
                </a:moveTo>
                <a:lnTo>
                  <a:pt x="11932318" y="0"/>
                </a:lnTo>
                <a:lnTo>
                  <a:pt x="11932318" y="7248883"/>
                </a:lnTo>
                <a:lnTo>
                  <a:pt x="0" y="72488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331038">
            <a:off x="12400903" y="5774674"/>
            <a:ext cx="3490379" cy="3943931"/>
          </a:xfrm>
          <a:custGeom>
            <a:avLst/>
            <a:gdLst/>
            <a:ahLst/>
            <a:cxnLst/>
            <a:rect r="r" b="b" t="t" l="l"/>
            <a:pathLst>
              <a:path h="3943931" w="3490379">
                <a:moveTo>
                  <a:pt x="0" y="0"/>
                </a:moveTo>
                <a:lnTo>
                  <a:pt x="3490379" y="0"/>
                </a:lnTo>
                <a:lnTo>
                  <a:pt x="3490379" y="3943931"/>
                </a:lnTo>
                <a:lnTo>
                  <a:pt x="0" y="39439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331038">
            <a:off x="4335165" y="524213"/>
            <a:ext cx="2518395" cy="2845644"/>
          </a:xfrm>
          <a:custGeom>
            <a:avLst/>
            <a:gdLst/>
            <a:ahLst/>
            <a:cxnLst/>
            <a:rect r="r" b="b" t="t" l="l"/>
            <a:pathLst>
              <a:path h="2845644" w="2518395">
                <a:moveTo>
                  <a:pt x="0" y="0"/>
                </a:moveTo>
                <a:lnTo>
                  <a:pt x="2518395" y="0"/>
                </a:lnTo>
                <a:lnTo>
                  <a:pt x="2518395" y="2845644"/>
                </a:lnTo>
                <a:lnTo>
                  <a:pt x="0" y="2845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517191">
            <a:off x="2382941" y="1576268"/>
            <a:ext cx="2122454" cy="2398254"/>
          </a:xfrm>
          <a:custGeom>
            <a:avLst/>
            <a:gdLst/>
            <a:ahLst/>
            <a:cxnLst/>
            <a:rect r="r" b="b" t="t" l="l"/>
            <a:pathLst>
              <a:path h="2398254" w="2122454">
                <a:moveTo>
                  <a:pt x="0" y="0"/>
                </a:moveTo>
                <a:lnTo>
                  <a:pt x="2122455" y="0"/>
                </a:lnTo>
                <a:lnTo>
                  <a:pt x="2122455" y="2398254"/>
                </a:lnTo>
                <a:lnTo>
                  <a:pt x="0" y="23982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808733" y="4646394"/>
            <a:ext cx="9780928" cy="1562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50"/>
              </a:lnSpc>
            </a:pPr>
            <a:r>
              <a:rPr lang="en-US" b="true" sz="6500" spc="448">
                <a:solidFill>
                  <a:srgbClr val="39637B"/>
                </a:solidFill>
                <a:latin typeface="Cabin Sketch Bold"/>
                <a:ea typeface="Cabin Sketch Bold"/>
                <a:cs typeface="Cabin Sketch Bold"/>
                <a:sym typeface="Cabin Sketch Bold"/>
              </a:rPr>
              <a:t>WAT HEBBEN JULLIE GELEERD VANDAAG?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BD6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733038" y="1717277"/>
            <a:ext cx="11932318" cy="7248883"/>
          </a:xfrm>
          <a:custGeom>
            <a:avLst/>
            <a:gdLst/>
            <a:ahLst/>
            <a:cxnLst/>
            <a:rect r="r" b="b" t="t" l="l"/>
            <a:pathLst>
              <a:path h="7248883" w="11932318">
                <a:moveTo>
                  <a:pt x="0" y="0"/>
                </a:moveTo>
                <a:lnTo>
                  <a:pt x="11932318" y="0"/>
                </a:lnTo>
                <a:lnTo>
                  <a:pt x="11932318" y="7248883"/>
                </a:lnTo>
                <a:lnTo>
                  <a:pt x="0" y="724888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331038">
            <a:off x="12400903" y="5774674"/>
            <a:ext cx="3490379" cy="3943931"/>
          </a:xfrm>
          <a:custGeom>
            <a:avLst/>
            <a:gdLst/>
            <a:ahLst/>
            <a:cxnLst/>
            <a:rect r="r" b="b" t="t" l="l"/>
            <a:pathLst>
              <a:path h="3943931" w="3490379">
                <a:moveTo>
                  <a:pt x="0" y="0"/>
                </a:moveTo>
                <a:lnTo>
                  <a:pt x="3490379" y="0"/>
                </a:lnTo>
                <a:lnTo>
                  <a:pt x="3490379" y="3943931"/>
                </a:lnTo>
                <a:lnTo>
                  <a:pt x="0" y="394393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331038">
            <a:off x="4335165" y="524213"/>
            <a:ext cx="2518395" cy="2845644"/>
          </a:xfrm>
          <a:custGeom>
            <a:avLst/>
            <a:gdLst/>
            <a:ahLst/>
            <a:cxnLst/>
            <a:rect r="r" b="b" t="t" l="l"/>
            <a:pathLst>
              <a:path h="2845644" w="2518395">
                <a:moveTo>
                  <a:pt x="0" y="0"/>
                </a:moveTo>
                <a:lnTo>
                  <a:pt x="2518395" y="0"/>
                </a:lnTo>
                <a:lnTo>
                  <a:pt x="2518395" y="2845644"/>
                </a:lnTo>
                <a:lnTo>
                  <a:pt x="0" y="284564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517191">
            <a:off x="2382941" y="1576268"/>
            <a:ext cx="2122454" cy="2398254"/>
          </a:xfrm>
          <a:custGeom>
            <a:avLst/>
            <a:gdLst/>
            <a:ahLst/>
            <a:cxnLst/>
            <a:rect r="r" b="b" t="t" l="l"/>
            <a:pathLst>
              <a:path h="2398254" w="2122454">
                <a:moveTo>
                  <a:pt x="0" y="0"/>
                </a:moveTo>
                <a:lnTo>
                  <a:pt x="2122455" y="0"/>
                </a:lnTo>
                <a:lnTo>
                  <a:pt x="2122455" y="2398254"/>
                </a:lnTo>
                <a:lnTo>
                  <a:pt x="0" y="239825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808733" y="3198705"/>
            <a:ext cx="9780928" cy="27051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850"/>
              </a:lnSpc>
            </a:pPr>
            <a:r>
              <a:rPr lang="en-US" b="true" sz="6500" spc="448">
                <a:solidFill>
                  <a:srgbClr val="39637B"/>
                </a:solidFill>
                <a:latin typeface="Cabin Sketch Bold"/>
                <a:ea typeface="Cabin Sketch Bold"/>
                <a:cs typeface="Cabin Sketch Bold"/>
                <a:sym typeface="Cabin Sketch Bold"/>
              </a:rPr>
              <a:t>BEDANKT ONDERZOEKERS!</a:t>
            </a:r>
          </a:p>
          <a:p>
            <a:pPr algn="ctr">
              <a:lnSpc>
                <a:spcPts val="5850"/>
              </a:lnSpc>
            </a:pPr>
          </a:p>
          <a:p>
            <a:pPr algn="ctr">
              <a:lnSpc>
                <a:spcPts val="3599"/>
              </a:lnSpc>
            </a:pPr>
            <a:r>
              <a:rPr lang="en-US" b="true" sz="3999" spc="275">
                <a:solidFill>
                  <a:srgbClr val="39637B"/>
                </a:solidFill>
                <a:latin typeface="Cabin Sketch Bold"/>
                <a:ea typeface="Cabin Sketch Bold"/>
                <a:cs typeface="Cabin Sketch Bold"/>
                <a:sym typeface="Cabin Sketch Bold"/>
              </a:rPr>
              <a:t>MOGELIJK GEMAAKT DOOR: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7123423" y="7358485"/>
            <a:ext cx="3151549" cy="1003317"/>
            <a:chOff x="0" y="0"/>
            <a:chExt cx="4202065" cy="133775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175930" cy="1337755"/>
            </a:xfrm>
            <a:custGeom>
              <a:avLst/>
              <a:gdLst/>
              <a:ahLst/>
              <a:cxnLst/>
              <a:rect r="r" b="b" t="t" l="l"/>
              <a:pathLst>
                <a:path h="1337755" w="1175930">
                  <a:moveTo>
                    <a:pt x="0" y="0"/>
                  </a:moveTo>
                  <a:lnTo>
                    <a:pt x="1175930" y="0"/>
                  </a:lnTo>
                  <a:lnTo>
                    <a:pt x="1175930" y="1337755"/>
                  </a:lnTo>
                  <a:lnTo>
                    <a:pt x="0" y="13377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12753" t="-2342" r="-9560" b="-5176"/>
              </a:stretch>
            </a:blipFill>
          </p:spPr>
        </p:sp>
        <p:sp>
          <p:nvSpPr>
            <p:cNvPr name="Freeform 9" id="9"/>
            <p:cNvSpPr/>
            <p:nvPr/>
          </p:nvSpPr>
          <p:spPr>
            <a:xfrm flipH="false" flipV="false" rot="0">
              <a:off x="1474303" y="278759"/>
              <a:ext cx="2727762" cy="780238"/>
            </a:xfrm>
            <a:custGeom>
              <a:avLst/>
              <a:gdLst/>
              <a:ahLst/>
              <a:cxnLst/>
              <a:rect r="r" b="b" t="t" l="l"/>
              <a:pathLst>
                <a:path h="780238" w="2727762">
                  <a:moveTo>
                    <a:pt x="0" y="0"/>
                  </a:moveTo>
                  <a:lnTo>
                    <a:pt x="2727762" y="0"/>
                  </a:lnTo>
                  <a:lnTo>
                    <a:pt x="2727762" y="780238"/>
                  </a:lnTo>
                  <a:lnTo>
                    <a:pt x="0" y="7802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9989" t="-227147" r="-10215" b="-267187"/>
              </a:stretch>
            </a:blip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6526670" y="6322948"/>
            <a:ext cx="4345055" cy="749787"/>
            <a:chOff x="0" y="0"/>
            <a:chExt cx="5793406" cy="999716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3592636" y="0"/>
              <a:ext cx="2200770" cy="968081"/>
            </a:xfrm>
            <a:custGeom>
              <a:avLst/>
              <a:gdLst/>
              <a:ahLst/>
              <a:cxnLst/>
              <a:rect r="r" b="b" t="t" l="l"/>
              <a:pathLst>
                <a:path h="968081" w="2200770">
                  <a:moveTo>
                    <a:pt x="0" y="0"/>
                  </a:moveTo>
                  <a:lnTo>
                    <a:pt x="2200770" y="0"/>
                  </a:lnTo>
                  <a:lnTo>
                    <a:pt x="2200770" y="968081"/>
                  </a:lnTo>
                  <a:lnTo>
                    <a:pt x="0" y="9680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0" t="0" r="0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3267723" cy="999716"/>
            </a:xfrm>
            <a:custGeom>
              <a:avLst/>
              <a:gdLst/>
              <a:ahLst/>
              <a:cxnLst/>
              <a:rect r="r" b="b" t="t" l="l"/>
              <a:pathLst>
                <a:path h="999716" w="3267723">
                  <a:moveTo>
                    <a:pt x="0" y="0"/>
                  </a:moveTo>
                  <a:lnTo>
                    <a:pt x="3267723" y="0"/>
                  </a:lnTo>
                  <a:lnTo>
                    <a:pt x="3267723" y="999716"/>
                  </a:lnTo>
                  <a:lnTo>
                    <a:pt x="0" y="9997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-3637" t="0" r="-1009" b="-82"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BD6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4047187" y="3968485"/>
            <a:ext cx="10193625" cy="1376079"/>
            <a:chOff x="0" y="0"/>
            <a:chExt cx="5567810" cy="75162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567811" cy="751621"/>
            </a:xfrm>
            <a:custGeom>
              <a:avLst/>
              <a:gdLst/>
              <a:ahLst/>
              <a:cxnLst/>
              <a:rect r="r" b="b" t="t" l="l"/>
              <a:pathLst>
                <a:path h="751621" w="5567811">
                  <a:moveTo>
                    <a:pt x="7849" y="0"/>
                  </a:moveTo>
                  <a:lnTo>
                    <a:pt x="5559961" y="0"/>
                  </a:lnTo>
                  <a:cubicBezTo>
                    <a:pt x="5564296" y="0"/>
                    <a:pt x="5567811" y="3514"/>
                    <a:pt x="5567811" y="7849"/>
                  </a:cubicBezTo>
                  <a:lnTo>
                    <a:pt x="5567811" y="743772"/>
                  </a:lnTo>
                  <a:cubicBezTo>
                    <a:pt x="5567811" y="745854"/>
                    <a:pt x="5566983" y="747851"/>
                    <a:pt x="5565511" y="749322"/>
                  </a:cubicBezTo>
                  <a:cubicBezTo>
                    <a:pt x="5564039" y="750794"/>
                    <a:pt x="5562043" y="751621"/>
                    <a:pt x="5559961" y="751621"/>
                  </a:cubicBezTo>
                  <a:lnTo>
                    <a:pt x="7849" y="751621"/>
                  </a:lnTo>
                  <a:cubicBezTo>
                    <a:pt x="3514" y="751621"/>
                    <a:pt x="0" y="748107"/>
                    <a:pt x="0" y="743772"/>
                  </a:cubicBezTo>
                  <a:lnTo>
                    <a:pt x="0" y="7849"/>
                  </a:lnTo>
                  <a:cubicBezTo>
                    <a:pt x="0" y="3514"/>
                    <a:pt x="3514" y="0"/>
                    <a:pt x="7849" y="0"/>
                  </a:cubicBezTo>
                  <a:close/>
                </a:path>
              </a:pathLst>
            </a:custGeom>
            <a:solidFill>
              <a:srgbClr val="FFFFFF"/>
            </a:solidFill>
            <a:ln w="1905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47625"/>
              <a:ext cx="5567810" cy="799246"/>
            </a:xfrm>
            <a:prstGeom prst="rect">
              <a:avLst/>
            </a:prstGeom>
          </p:spPr>
          <p:txBody>
            <a:bodyPr anchor="ctr" rtlCol="false" tIns="21000" lIns="21000" bIns="21000" rIns="21000"/>
            <a:lstStyle/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0E0F1A"/>
                  </a:solidFill>
                  <a:latin typeface="Open Sans"/>
                  <a:ea typeface="Open Sans"/>
                  <a:cs typeface="Open Sans"/>
                  <a:sym typeface="Open Sans"/>
                </a:rPr>
                <a:t>Jullie gaan langs een route in de buurt. </a:t>
              </a:r>
            </a:p>
            <a:p>
              <a:pPr algn="ctr">
                <a:lnSpc>
                  <a:spcPts val="3499"/>
                </a:lnSpc>
              </a:pPr>
              <a:r>
                <a:rPr lang="en-US" sz="2499">
                  <a:solidFill>
                    <a:srgbClr val="0E0F1A"/>
                  </a:solidFill>
                  <a:latin typeface="Open Sans"/>
                  <a:ea typeface="Open Sans"/>
                  <a:cs typeface="Open Sans"/>
                  <a:sym typeface="Open Sans"/>
                </a:rPr>
                <a:t>Daar onderzoeken jullie in groepjes hoeveel plassen er liggen.</a:t>
              </a: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5486400" y="6412022"/>
            <a:ext cx="7315200" cy="2846278"/>
          </a:xfrm>
          <a:custGeom>
            <a:avLst/>
            <a:gdLst/>
            <a:ahLst/>
            <a:cxnLst/>
            <a:rect r="r" b="b" t="t" l="l"/>
            <a:pathLst>
              <a:path h="2846278" w="7315200">
                <a:moveTo>
                  <a:pt x="0" y="0"/>
                </a:moveTo>
                <a:lnTo>
                  <a:pt x="7315200" y="0"/>
                </a:lnTo>
                <a:lnTo>
                  <a:pt x="7315200" y="2846278"/>
                </a:lnTo>
                <a:lnTo>
                  <a:pt x="0" y="284627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100752" y="1238250"/>
            <a:ext cx="11727064" cy="11962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877"/>
              </a:lnSpc>
            </a:pPr>
            <a:r>
              <a:rPr lang="en-US" sz="9247" spc="397">
                <a:solidFill>
                  <a:srgbClr val="39637B"/>
                </a:solidFill>
                <a:latin typeface="Sweet Apricot"/>
                <a:ea typeface="Sweet Apricot"/>
                <a:cs typeface="Sweet Apricot"/>
                <a:sym typeface="Sweet Apricot"/>
              </a:rPr>
              <a:t>WAT GAAN JULLIE DOEN?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6836191" y="3457501"/>
            <a:ext cx="4615617" cy="637667"/>
            <a:chOff x="0" y="0"/>
            <a:chExt cx="2521074" cy="34829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2521074" cy="348297"/>
            </a:xfrm>
            <a:custGeom>
              <a:avLst/>
              <a:gdLst/>
              <a:ahLst/>
              <a:cxnLst/>
              <a:rect r="r" b="b" t="t" l="l"/>
              <a:pathLst>
                <a:path h="348297" w="2521074">
                  <a:moveTo>
                    <a:pt x="17335" y="0"/>
                  </a:moveTo>
                  <a:lnTo>
                    <a:pt x="2503739" y="0"/>
                  </a:lnTo>
                  <a:cubicBezTo>
                    <a:pt x="2513313" y="0"/>
                    <a:pt x="2521074" y="7761"/>
                    <a:pt x="2521074" y="17335"/>
                  </a:cubicBezTo>
                  <a:lnTo>
                    <a:pt x="2521074" y="330963"/>
                  </a:lnTo>
                  <a:cubicBezTo>
                    <a:pt x="2521074" y="340536"/>
                    <a:pt x="2513313" y="348297"/>
                    <a:pt x="2503739" y="348297"/>
                  </a:cubicBezTo>
                  <a:lnTo>
                    <a:pt x="17335" y="348297"/>
                  </a:lnTo>
                  <a:cubicBezTo>
                    <a:pt x="7761" y="348297"/>
                    <a:pt x="0" y="340536"/>
                    <a:pt x="0" y="330963"/>
                  </a:cubicBezTo>
                  <a:lnTo>
                    <a:pt x="0" y="17335"/>
                  </a:lnTo>
                  <a:cubicBezTo>
                    <a:pt x="0" y="7761"/>
                    <a:pt x="7761" y="0"/>
                    <a:pt x="17335" y="0"/>
                  </a:cubicBezTo>
                  <a:close/>
                </a:path>
              </a:pathLst>
            </a:custGeom>
            <a:solidFill>
              <a:srgbClr val="FBA54C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76200"/>
              <a:ext cx="2521074" cy="424497"/>
            </a:xfrm>
            <a:prstGeom prst="rect">
              <a:avLst/>
            </a:prstGeom>
          </p:spPr>
          <p:txBody>
            <a:bodyPr anchor="ctr" rtlCol="false" tIns="21000" lIns="21000" bIns="21000" rIns="21000"/>
            <a:lstStyle/>
            <a:p>
              <a:pPr algn="ctr">
                <a:lnSpc>
                  <a:spcPts val="4941"/>
                </a:lnSpc>
              </a:pPr>
              <a:r>
                <a:rPr lang="en-US" b="true" sz="3529">
                  <a:solidFill>
                    <a:srgbClr val="FFFFFF"/>
                  </a:solidFill>
                  <a:latin typeface="Cabin Sketch Bold"/>
                  <a:ea typeface="Cabin Sketch Bold"/>
                  <a:cs typeface="Cabin Sketch Bold"/>
                  <a:sym typeface="Cabin Sketch Bold"/>
                </a:rPr>
                <a:t>ONDERZOEKEN</a:t>
              </a:r>
            </a:p>
          </p:txBody>
        </p:sp>
      </p:grp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>
  <p:cSld>
    <p:bg>
      <p:bgPr>
        <a:solidFill>
          <a:srgbClr val="BBD6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100752" y="1238250"/>
            <a:ext cx="11727064" cy="11962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877"/>
              </a:lnSpc>
            </a:pPr>
            <a:r>
              <a:rPr lang="en-US" sz="9247" spc="397">
                <a:solidFill>
                  <a:srgbClr val="39637B"/>
                </a:solidFill>
                <a:latin typeface="Sweet Apricot"/>
                <a:ea typeface="Sweet Apricot"/>
                <a:cs typeface="Sweet Apricot"/>
                <a:sym typeface="Sweet Apricot"/>
              </a:rPr>
              <a:t>HOE DOE JE DAT?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9639300" y="3204483"/>
            <a:ext cx="7620000" cy="1178704"/>
            <a:chOff x="0" y="0"/>
            <a:chExt cx="4162083" cy="64381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162083" cy="643814"/>
            </a:xfrm>
            <a:custGeom>
              <a:avLst/>
              <a:gdLst/>
              <a:ahLst/>
              <a:cxnLst/>
              <a:rect r="r" b="b" t="t" l="l"/>
              <a:pathLst>
                <a:path h="643814" w="4162083">
                  <a:moveTo>
                    <a:pt x="10500" y="0"/>
                  </a:moveTo>
                  <a:lnTo>
                    <a:pt x="4151583" y="0"/>
                  </a:lnTo>
                  <a:cubicBezTo>
                    <a:pt x="4154368" y="0"/>
                    <a:pt x="4157039" y="1106"/>
                    <a:pt x="4159008" y="3075"/>
                  </a:cubicBezTo>
                  <a:cubicBezTo>
                    <a:pt x="4160977" y="5045"/>
                    <a:pt x="4162083" y="7715"/>
                    <a:pt x="4162083" y="10500"/>
                  </a:cubicBezTo>
                  <a:lnTo>
                    <a:pt x="4162083" y="633314"/>
                  </a:lnTo>
                  <a:cubicBezTo>
                    <a:pt x="4162083" y="636099"/>
                    <a:pt x="4160977" y="638770"/>
                    <a:pt x="4159008" y="640739"/>
                  </a:cubicBezTo>
                  <a:cubicBezTo>
                    <a:pt x="4157039" y="642708"/>
                    <a:pt x="4154368" y="643814"/>
                    <a:pt x="4151583" y="643814"/>
                  </a:cubicBezTo>
                  <a:lnTo>
                    <a:pt x="10500" y="643814"/>
                  </a:lnTo>
                  <a:cubicBezTo>
                    <a:pt x="7715" y="643814"/>
                    <a:pt x="5045" y="642708"/>
                    <a:pt x="3075" y="640739"/>
                  </a:cubicBezTo>
                  <a:cubicBezTo>
                    <a:pt x="1106" y="638770"/>
                    <a:pt x="0" y="636099"/>
                    <a:pt x="0" y="633314"/>
                  </a:cubicBezTo>
                  <a:lnTo>
                    <a:pt x="0" y="10500"/>
                  </a:lnTo>
                  <a:cubicBezTo>
                    <a:pt x="0" y="7715"/>
                    <a:pt x="1106" y="5045"/>
                    <a:pt x="3075" y="3075"/>
                  </a:cubicBezTo>
                  <a:cubicBezTo>
                    <a:pt x="5045" y="1106"/>
                    <a:pt x="7715" y="0"/>
                    <a:pt x="10500" y="0"/>
                  </a:cubicBezTo>
                  <a:close/>
                </a:path>
              </a:pathLst>
            </a:custGeom>
            <a:solidFill>
              <a:srgbClr val="FFFFFF"/>
            </a:solidFill>
            <a:ln w="1905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162083" cy="681914"/>
            </a:xfrm>
            <a:prstGeom prst="rect">
              <a:avLst/>
            </a:prstGeom>
          </p:spPr>
          <p:txBody>
            <a:bodyPr anchor="ctr" rtlCol="false" tIns="21000" lIns="21000" bIns="21000" rIns="21000"/>
            <a:lstStyle/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Je krijgt een groepsnummer. </a:t>
              </a:r>
            </a:p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Schrijf dit je op en onthoudt hem goed!</a:t>
              </a: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9161178" y="3519820"/>
            <a:ext cx="956244" cy="589288"/>
            <a:chOff x="0" y="0"/>
            <a:chExt cx="522305" cy="32187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22305" cy="321872"/>
            </a:xfrm>
            <a:custGeom>
              <a:avLst/>
              <a:gdLst/>
              <a:ahLst/>
              <a:cxnLst/>
              <a:rect r="r" b="b" t="t" l="l"/>
              <a:pathLst>
                <a:path h="321872" w="522305">
                  <a:moveTo>
                    <a:pt x="83671" y="0"/>
                  </a:moveTo>
                  <a:lnTo>
                    <a:pt x="438634" y="0"/>
                  </a:lnTo>
                  <a:cubicBezTo>
                    <a:pt x="460825" y="0"/>
                    <a:pt x="482107" y="8815"/>
                    <a:pt x="497799" y="24507"/>
                  </a:cubicBezTo>
                  <a:cubicBezTo>
                    <a:pt x="513490" y="40198"/>
                    <a:pt x="522305" y="61480"/>
                    <a:pt x="522305" y="83671"/>
                  </a:cubicBezTo>
                  <a:lnTo>
                    <a:pt x="522305" y="238201"/>
                  </a:lnTo>
                  <a:cubicBezTo>
                    <a:pt x="522305" y="284411"/>
                    <a:pt x="484844" y="321872"/>
                    <a:pt x="438634" y="321872"/>
                  </a:cubicBezTo>
                  <a:lnTo>
                    <a:pt x="83671" y="321872"/>
                  </a:lnTo>
                  <a:cubicBezTo>
                    <a:pt x="37461" y="321872"/>
                    <a:pt x="0" y="284411"/>
                    <a:pt x="0" y="238201"/>
                  </a:cubicBezTo>
                  <a:lnTo>
                    <a:pt x="0" y="83671"/>
                  </a:lnTo>
                  <a:cubicBezTo>
                    <a:pt x="0" y="37461"/>
                    <a:pt x="37461" y="0"/>
                    <a:pt x="83671" y="0"/>
                  </a:cubicBezTo>
                  <a:close/>
                </a:path>
              </a:pathLst>
            </a:custGeom>
            <a:solidFill>
              <a:srgbClr val="F38EA3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76200"/>
              <a:ext cx="522305" cy="398072"/>
            </a:xfrm>
            <a:prstGeom prst="rect">
              <a:avLst/>
            </a:prstGeom>
          </p:spPr>
          <p:txBody>
            <a:bodyPr anchor="ctr" rtlCol="false" tIns="21000" lIns="21000" bIns="21000" rIns="21000"/>
            <a:lstStyle/>
            <a:p>
              <a:pPr algn="ctr">
                <a:lnSpc>
                  <a:spcPts val="4200"/>
                </a:lnSpc>
              </a:pPr>
              <a:r>
                <a:rPr lang="en-US" b="true" sz="3000">
                  <a:solidFill>
                    <a:srgbClr val="FFFFFF"/>
                  </a:solidFill>
                  <a:latin typeface="Cabin Sketch Bold"/>
                  <a:ea typeface="Cabin Sketch Bold"/>
                  <a:cs typeface="Cabin Sketch Bold"/>
                  <a:sym typeface="Cabin Sketch Bold"/>
                </a:rPr>
                <a:t>0.</a:t>
              </a:r>
            </a:p>
          </p:txBody>
        </p:sp>
      </p:grpSp>
      <p:sp>
        <p:nvSpPr>
          <p:cNvPr name="TextBox 9" id="9"/>
          <p:cNvSpPr txBox="true"/>
          <p:nvPr/>
        </p:nvSpPr>
        <p:spPr>
          <a:xfrm rot="-1236295">
            <a:off x="2989010" y="4322172"/>
            <a:ext cx="4211839" cy="28376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1384"/>
              </a:lnSpc>
            </a:pPr>
            <a:r>
              <a:rPr lang="en-US" sz="8132">
                <a:solidFill>
                  <a:srgbClr val="39637B"/>
                </a:solidFill>
                <a:latin typeface="Sweet Apricot"/>
                <a:ea typeface="Sweet Apricot"/>
                <a:cs typeface="Sweet Apricot"/>
                <a:sym typeface="Sweet Apricot"/>
              </a:rPr>
              <a:t>1... 2... 3... 4... 5...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BD6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806024" y="3204483"/>
            <a:ext cx="7620000" cy="1178704"/>
            <a:chOff x="0" y="0"/>
            <a:chExt cx="4162083" cy="64381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162083" cy="643814"/>
            </a:xfrm>
            <a:custGeom>
              <a:avLst/>
              <a:gdLst/>
              <a:ahLst/>
              <a:cxnLst/>
              <a:rect r="r" b="b" t="t" l="l"/>
              <a:pathLst>
                <a:path h="643814" w="4162083">
                  <a:moveTo>
                    <a:pt x="10500" y="0"/>
                  </a:moveTo>
                  <a:lnTo>
                    <a:pt x="4151583" y="0"/>
                  </a:lnTo>
                  <a:cubicBezTo>
                    <a:pt x="4154368" y="0"/>
                    <a:pt x="4157039" y="1106"/>
                    <a:pt x="4159008" y="3075"/>
                  </a:cubicBezTo>
                  <a:cubicBezTo>
                    <a:pt x="4160977" y="5045"/>
                    <a:pt x="4162083" y="7715"/>
                    <a:pt x="4162083" y="10500"/>
                  </a:cubicBezTo>
                  <a:lnTo>
                    <a:pt x="4162083" y="633314"/>
                  </a:lnTo>
                  <a:cubicBezTo>
                    <a:pt x="4162083" y="636099"/>
                    <a:pt x="4160977" y="638770"/>
                    <a:pt x="4159008" y="640739"/>
                  </a:cubicBezTo>
                  <a:cubicBezTo>
                    <a:pt x="4157039" y="642708"/>
                    <a:pt x="4154368" y="643814"/>
                    <a:pt x="4151583" y="643814"/>
                  </a:cubicBezTo>
                  <a:lnTo>
                    <a:pt x="10500" y="643814"/>
                  </a:lnTo>
                  <a:cubicBezTo>
                    <a:pt x="7715" y="643814"/>
                    <a:pt x="5045" y="642708"/>
                    <a:pt x="3075" y="640739"/>
                  </a:cubicBezTo>
                  <a:cubicBezTo>
                    <a:pt x="1106" y="638770"/>
                    <a:pt x="0" y="636099"/>
                    <a:pt x="0" y="633314"/>
                  </a:cubicBezTo>
                  <a:lnTo>
                    <a:pt x="0" y="10500"/>
                  </a:lnTo>
                  <a:cubicBezTo>
                    <a:pt x="0" y="7715"/>
                    <a:pt x="1106" y="5045"/>
                    <a:pt x="3075" y="3075"/>
                  </a:cubicBezTo>
                  <a:cubicBezTo>
                    <a:pt x="5045" y="1106"/>
                    <a:pt x="7715" y="0"/>
                    <a:pt x="10500" y="0"/>
                  </a:cubicBezTo>
                  <a:close/>
                </a:path>
              </a:pathLst>
            </a:custGeom>
            <a:solidFill>
              <a:srgbClr val="FFFFFF"/>
            </a:solidFill>
            <a:ln w="1905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4162083" cy="681914"/>
            </a:xfrm>
            <a:prstGeom prst="rect">
              <a:avLst/>
            </a:prstGeom>
          </p:spPr>
          <p:txBody>
            <a:bodyPr anchor="ctr" rtlCol="false" tIns="21000" lIns="21000" bIns="21000" rIns="21000"/>
            <a:lstStyle/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In groepjes volg je de route zoals de leraar uitlegt. </a:t>
              </a:r>
            </a:p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Begin bij de eerste locatie. </a:t>
              </a: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9251702" y="3519820"/>
            <a:ext cx="956244" cy="589288"/>
            <a:chOff x="0" y="0"/>
            <a:chExt cx="522305" cy="321872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22305" cy="321872"/>
            </a:xfrm>
            <a:custGeom>
              <a:avLst/>
              <a:gdLst/>
              <a:ahLst/>
              <a:cxnLst/>
              <a:rect r="r" b="b" t="t" l="l"/>
              <a:pathLst>
                <a:path h="321872" w="522305">
                  <a:moveTo>
                    <a:pt x="83671" y="0"/>
                  </a:moveTo>
                  <a:lnTo>
                    <a:pt x="438634" y="0"/>
                  </a:lnTo>
                  <a:cubicBezTo>
                    <a:pt x="460825" y="0"/>
                    <a:pt x="482107" y="8815"/>
                    <a:pt x="497799" y="24507"/>
                  </a:cubicBezTo>
                  <a:cubicBezTo>
                    <a:pt x="513490" y="40198"/>
                    <a:pt x="522305" y="61480"/>
                    <a:pt x="522305" y="83671"/>
                  </a:cubicBezTo>
                  <a:lnTo>
                    <a:pt x="522305" y="238201"/>
                  </a:lnTo>
                  <a:cubicBezTo>
                    <a:pt x="522305" y="284411"/>
                    <a:pt x="484844" y="321872"/>
                    <a:pt x="438634" y="321872"/>
                  </a:cubicBezTo>
                  <a:lnTo>
                    <a:pt x="83671" y="321872"/>
                  </a:lnTo>
                  <a:cubicBezTo>
                    <a:pt x="37461" y="321872"/>
                    <a:pt x="0" y="284411"/>
                    <a:pt x="0" y="238201"/>
                  </a:cubicBezTo>
                  <a:lnTo>
                    <a:pt x="0" y="83671"/>
                  </a:lnTo>
                  <a:cubicBezTo>
                    <a:pt x="0" y="37461"/>
                    <a:pt x="37461" y="0"/>
                    <a:pt x="83671" y="0"/>
                  </a:cubicBezTo>
                  <a:close/>
                </a:path>
              </a:pathLst>
            </a:custGeom>
            <a:solidFill>
              <a:srgbClr val="F38EA3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76200"/>
              <a:ext cx="522305" cy="398072"/>
            </a:xfrm>
            <a:prstGeom prst="rect">
              <a:avLst/>
            </a:prstGeom>
          </p:spPr>
          <p:txBody>
            <a:bodyPr anchor="ctr" rtlCol="false" tIns="21000" lIns="21000" bIns="21000" rIns="21000"/>
            <a:lstStyle/>
            <a:p>
              <a:pPr algn="ctr">
                <a:lnSpc>
                  <a:spcPts val="4200"/>
                </a:lnSpc>
              </a:pPr>
              <a:r>
                <a:rPr lang="en-US" b="true" sz="3000">
                  <a:solidFill>
                    <a:srgbClr val="FFFFFF"/>
                  </a:solidFill>
                  <a:latin typeface="Cabin Sketch Bold"/>
                  <a:ea typeface="Cabin Sketch Bold"/>
                  <a:cs typeface="Cabin Sketch Bold"/>
                  <a:sym typeface="Cabin Sketch Bold"/>
                </a:rPr>
                <a:t>1.</a:t>
              </a:r>
            </a:p>
          </p:txBody>
        </p:sp>
      </p:grpSp>
      <p:sp>
        <p:nvSpPr>
          <p:cNvPr name="Freeform 8" id="8"/>
          <p:cNvSpPr/>
          <p:nvPr/>
        </p:nvSpPr>
        <p:spPr>
          <a:xfrm flipH="false" flipV="false" rot="0">
            <a:off x="10529908" y="4971993"/>
            <a:ext cx="6172232" cy="4260295"/>
          </a:xfrm>
          <a:custGeom>
            <a:avLst/>
            <a:gdLst/>
            <a:ahLst/>
            <a:cxnLst/>
            <a:rect r="r" b="b" t="t" l="l"/>
            <a:pathLst>
              <a:path h="4260295" w="6172232">
                <a:moveTo>
                  <a:pt x="0" y="0"/>
                </a:moveTo>
                <a:lnTo>
                  <a:pt x="6172232" y="0"/>
                </a:lnTo>
                <a:lnTo>
                  <a:pt x="6172232" y="4260295"/>
                </a:lnTo>
                <a:lnTo>
                  <a:pt x="0" y="426029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2833" t="-5691" r="-3191" b="-2857"/>
            </a:stretch>
          </a:blipFill>
          <a:ln w="19050" cap="sq">
            <a:solidFill>
              <a:srgbClr val="39637B"/>
            </a:solidFill>
            <a:prstDash val="solid"/>
            <a:miter/>
          </a:ln>
        </p:spPr>
      </p:sp>
      <p:sp>
        <p:nvSpPr>
          <p:cNvPr name="TextBox 9" id="9"/>
          <p:cNvSpPr txBox="true"/>
          <p:nvPr/>
        </p:nvSpPr>
        <p:spPr>
          <a:xfrm rot="0">
            <a:off x="1100752" y="1238250"/>
            <a:ext cx="11727064" cy="11962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877"/>
              </a:lnSpc>
            </a:pPr>
            <a:r>
              <a:rPr lang="en-US" sz="9247" spc="397">
                <a:solidFill>
                  <a:srgbClr val="39637B"/>
                </a:solidFill>
                <a:latin typeface="Sweet Apricot"/>
                <a:ea typeface="Sweet Apricot"/>
                <a:cs typeface="Sweet Apricot"/>
                <a:sym typeface="Sweet Apricot"/>
              </a:rPr>
              <a:t>HOE DOE JE DAT?</a:t>
            </a:r>
          </a:p>
        </p:txBody>
      </p:sp>
      <p:grpSp>
        <p:nvGrpSpPr>
          <p:cNvPr name="Group 10" id="10"/>
          <p:cNvGrpSpPr/>
          <p:nvPr/>
        </p:nvGrpSpPr>
        <p:grpSpPr>
          <a:xfrm rot="0">
            <a:off x="5409747" y="5143500"/>
            <a:ext cx="3300139" cy="3289300"/>
            <a:chOff x="0" y="0"/>
            <a:chExt cx="4400185" cy="4385733"/>
          </a:xfrm>
        </p:grpSpPr>
        <p:sp>
          <p:nvSpPr>
            <p:cNvPr name="Freeform 11" id="11"/>
            <p:cNvSpPr/>
            <p:nvPr/>
          </p:nvSpPr>
          <p:spPr>
            <a:xfrm flipH="false" flipV="false" rot="-5400000">
              <a:off x="123755" y="109303"/>
              <a:ext cx="4152675" cy="4400185"/>
            </a:xfrm>
            <a:custGeom>
              <a:avLst/>
              <a:gdLst/>
              <a:ahLst/>
              <a:cxnLst/>
              <a:rect r="r" b="b" t="t" l="l"/>
              <a:pathLst>
                <a:path h="4400185" w="4152675">
                  <a:moveTo>
                    <a:pt x="0" y="0"/>
                  </a:moveTo>
                  <a:lnTo>
                    <a:pt x="4152675" y="0"/>
                  </a:lnTo>
                  <a:lnTo>
                    <a:pt x="4152675" y="4400185"/>
                  </a:lnTo>
                  <a:lnTo>
                    <a:pt x="0" y="44001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12" id="12"/>
            <p:cNvGrpSpPr/>
            <p:nvPr/>
          </p:nvGrpSpPr>
          <p:grpSpPr>
            <a:xfrm rot="0">
              <a:off x="1478208" y="0"/>
              <a:ext cx="1443770" cy="889728"/>
              <a:chOff x="0" y="0"/>
              <a:chExt cx="522305" cy="321872"/>
            </a:xfrm>
          </p:grpSpPr>
          <p:sp>
            <p:nvSpPr>
              <p:cNvPr name="Freeform 13" id="13"/>
              <p:cNvSpPr/>
              <p:nvPr/>
            </p:nvSpPr>
            <p:spPr>
              <a:xfrm flipH="false" flipV="false" rot="0">
                <a:off x="0" y="0"/>
                <a:ext cx="522305" cy="321872"/>
              </a:xfrm>
              <a:custGeom>
                <a:avLst/>
                <a:gdLst/>
                <a:ahLst/>
                <a:cxnLst/>
                <a:rect r="r" b="b" t="t" l="l"/>
                <a:pathLst>
                  <a:path h="321872" w="522305">
                    <a:moveTo>
                      <a:pt x="84747" y="0"/>
                    </a:moveTo>
                    <a:lnTo>
                      <a:pt x="437558" y="0"/>
                    </a:lnTo>
                    <a:cubicBezTo>
                      <a:pt x="460034" y="0"/>
                      <a:pt x="481590" y="8929"/>
                      <a:pt x="497483" y="24822"/>
                    </a:cubicBezTo>
                    <a:cubicBezTo>
                      <a:pt x="513377" y="40715"/>
                      <a:pt x="522305" y="62271"/>
                      <a:pt x="522305" y="84747"/>
                    </a:cubicBezTo>
                    <a:lnTo>
                      <a:pt x="522305" y="237125"/>
                    </a:lnTo>
                    <a:cubicBezTo>
                      <a:pt x="522305" y="259601"/>
                      <a:pt x="513377" y="281157"/>
                      <a:pt x="497483" y="297050"/>
                    </a:cubicBezTo>
                    <a:cubicBezTo>
                      <a:pt x="481590" y="312944"/>
                      <a:pt x="460034" y="321872"/>
                      <a:pt x="437558" y="321872"/>
                    </a:cubicBezTo>
                    <a:lnTo>
                      <a:pt x="84747" y="321872"/>
                    </a:lnTo>
                    <a:cubicBezTo>
                      <a:pt x="37943" y="321872"/>
                      <a:pt x="0" y="283930"/>
                      <a:pt x="0" y="237125"/>
                    </a:cubicBezTo>
                    <a:lnTo>
                      <a:pt x="0" y="84747"/>
                    </a:lnTo>
                    <a:cubicBezTo>
                      <a:pt x="0" y="37943"/>
                      <a:pt x="37943" y="0"/>
                      <a:pt x="84747" y="0"/>
                    </a:cubicBezTo>
                    <a:close/>
                  </a:path>
                </a:pathLst>
              </a:custGeom>
              <a:solidFill>
                <a:srgbClr val="F38EA3"/>
              </a:solidFill>
            </p:spPr>
          </p:sp>
          <p:sp>
            <p:nvSpPr>
              <p:cNvPr name="TextBox 14" id="14"/>
              <p:cNvSpPr txBox="true"/>
              <p:nvPr/>
            </p:nvSpPr>
            <p:spPr>
              <a:xfrm>
                <a:off x="0" y="-19050"/>
                <a:ext cx="522305" cy="340922"/>
              </a:xfrm>
              <a:prstGeom prst="rect">
                <a:avLst/>
              </a:prstGeom>
            </p:spPr>
            <p:txBody>
              <a:bodyPr anchor="ctr" rtlCol="false" tIns="15415" lIns="15415" bIns="15415" rIns="15415"/>
              <a:lstStyle/>
              <a:p>
                <a:pPr algn="ctr">
                  <a:lnSpc>
                    <a:spcPts val="1099"/>
                  </a:lnSpc>
                </a:pPr>
              </a:p>
            </p:txBody>
          </p:sp>
        </p:grpSp>
        <p:sp>
          <p:nvSpPr>
            <p:cNvPr name="TextBox 15" id="15"/>
            <p:cNvSpPr txBox="true"/>
            <p:nvPr/>
          </p:nvSpPr>
          <p:spPr>
            <a:xfrm rot="0">
              <a:off x="1539441" y="179772"/>
              <a:ext cx="1321303" cy="57780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109"/>
                </a:lnSpc>
              </a:pPr>
              <a:r>
                <a:rPr lang="en-US" sz="3078" spc="123">
                  <a:solidFill>
                    <a:srgbClr val="FFFFFF"/>
                  </a:solidFill>
                  <a:latin typeface="Sweet Apricot"/>
                  <a:ea typeface="Sweet Apricot"/>
                  <a:cs typeface="Sweet Apricot"/>
                  <a:sym typeface="Sweet Apricot"/>
                </a:rPr>
                <a:t>TIP!</a:t>
              </a:r>
            </a:p>
          </p:txBody>
        </p:sp>
        <p:sp>
          <p:nvSpPr>
            <p:cNvPr name="TextBox 16" id="16"/>
            <p:cNvSpPr txBox="true"/>
            <p:nvPr/>
          </p:nvSpPr>
          <p:spPr>
            <a:xfrm rot="0">
              <a:off x="504901" y="1099252"/>
              <a:ext cx="3390383" cy="24434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939"/>
                </a:lnSpc>
                <a:spcBef>
                  <a:spcPct val="0"/>
                </a:spcBef>
              </a:pPr>
              <a:r>
                <a:rPr lang="en-US" sz="20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De locatie herken je door deze stikker!</a:t>
              </a:r>
            </a:p>
            <a:p>
              <a:pPr algn="ctr">
                <a:lnSpc>
                  <a:spcPts val="2939"/>
                </a:lnSpc>
                <a:spcBef>
                  <a:spcPct val="0"/>
                </a:spcBef>
              </a:pPr>
              <a:r>
                <a:rPr lang="en-US" sz="20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Dit is een plek waar soms een </a:t>
              </a:r>
            </a:p>
            <a:p>
              <a:pPr algn="ctr">
                <a:lnSpc>
                  <a:spcPts val="2939"/>
                </a:lnSpc>
                <a:spcBef>
                  <a:spcPct val="0"/>
                </a:spcBef>
              </a:pPr>
              <a:r>
                <a:rPr lang="en-US" sz="20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plas blijft liggen.</a:t>
              </a: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5007339">
            <a:off x="8649764" y="6837005"/>
            <a:ext cx="1034649" cy="1758611"/>
          </a:xfrm>
          <a:custGeom>
            <a:avLst/>
            <a:gdLst/>
            <a:ahLst/>
            <a:cxnLst/>
            <a:rect r="r" b="b" t="t" l="l"/>
            <a:pathLst>
              <a:path h="1758611" w="1034649">
                <a:moveTo>
                  <a:pt x="0" y="0"/>
                </a:moveTo>
                <a:lnTo>
                  <a:pt x="1034649" y="0"/>
                </a:lnTo>
                <a:lnTo>
                  <a:pt x="1034649" y="1758610"/>
                </a:lnTo>
                <a:lnTo>
                  <a:pt x="0" y="175861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0">
            <a:off x="723900" y="3204483"/>
            <a:ext cx="8221947" cy="904625"/>
            <a:chOff x="0" y="0"/>
            <a:chExt cx="10962596" cy="1206167"/>
          </a:xfrm>
        </p:grpSpPr>
        <p:grpSp>
          <p:nvGrpSpPr>
            <p:cNvPr name="Group 19" id="19"/>
            <p:cNvGrpSpPr/>
            <p:nvPr/>
          </p:nvGrpSpPr>
          <p:grpSpPr>
            <a:xfrm rot="0">
              <a:off x="802596" y="0"/>
              <a:ext cx="10160000" cy="1206167"/>
              <a:chOff x="0" y="0"/>
              <a:chExt cx="4162083" cy="494111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4162083" cy="494111"/>
              </a:xfrm>
              <a:custGeom>
                <a:avLst/>
                <a:gdLst/>
                <a:ahLst/>
                <a:cxnLst/>
                <a:rect r="r" b="b" t="t" l="l"/>
                <a:pathLst>
                  <a:path h="494111" w="4162083">
                    <a:moveTo>
                      <a:pt x="10500" y="0"/>
                    </a:moveTo>
                    <a:lnTo>
                      <a:pt x="4151583" y="0"/>
                    </a:lnTo>
                    <a:cubicBezTo>
                      <a:pt x="4154368" y="0"/>
                      <a:pt x="4157039" y="1106"/>
                      <a:pt x="4159008" y="3075"/>
                    </a:cubicBezTo>
                    <a:cubicBezTo>
                      <a:pt x="4160977" y="5045"/>
                      <a:pt x="4162083" y="7715"/>
                      <a:pt x="4162083" y="10500"/>
                    </a:cubicBezTo>
                    <a:lnTo>
                      <a:pt x="4162083" y="483611"/>
                    </a:lnTo>
                    <a:cubicBezTo>
                      <a:pt x="4162083" y="486396"/>
                      <a:pt x="4160977" y="489067"/>
                      <a:pt x="4159008" y="491036"/>
                    </a:cubicBezTo>
                    <a:cubicBezTo>
                      <a:pt x="4157039" y="493005"/>
                      <a:pt x="4154368" y="494111"/>
                      <a:pt x="4151583" y="494111"/>
                    </a:cubicBezTo>
                    <a:lnTo>
                      <a:pt x="10500" y="494111"/>
                    </a:lnTo>
                    <a:cubicBezTo>
                      <a:pt x="7715" y="494111"/>
                      <a:pt x="5045" y="493005"/>
                      <a:pt x="3075" y="491036"/>
                    </a:cubicBezTo>
                    <a:cubicBezTo>
                      <a:pt x="1106" y="489067"/>
                      <a:pt x="0" y="486396"/>
                      <a:pt x="0" y="483611"/>
                    </a:cubicBezTo>
                    <a:lnTo>
                      <a:pt x="0" y="10500"/>
                    </a:lnTo>
                    <a:cubicBezTo>
                      <a:pt x="0" y="7715"/>
                      <a:pt x="1106" y="5045"/>
                      <a:pt x="3075" y="3075"/>
                    </a:cubicBezTo>
                    <a:cubicBezTo>
                      <a:pt x="5045" y="1106"/>
                      <a:pt x="7715" y="0"/>
                      <a:pt x="105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name="TextBox 21" id="21"/>
              <p:cNvSpPr txBox="true"/>
              <p:nvPr/>
            </p:nvSpPr>
            <p:spPr>
              <a:xfrm>
                <a:off x="0" y="-38100"/>
                <a:ext cx="4162083" cy="532211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2799"/>
                  </a:lnSpc>
                </a:pPr>
                <a:r>
                  <a:rPr lang="en-US" sz="1999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Schrijf je groepsnummer op en onthoudt hem goed!</a:t>
                </a:r>
              </a:p>
            </p:txBody>
          </p:sp>
        </p:grpSp>
        <p:grpSp>
          <p:nvGrpSpPr>
            <p:cNvPr name="Group 22" id="22"/>
            <p:cNvGrpSpPr/>
            <p:nvPr/>
          </p:nvGrpSpPr>
          <p:grpSpPr>
            <a:xfrm rot="0">
              <a:off x="0" y="210225"/>
              <a:ext cx="1274992" cy="785718"/>
              <a:chOff x="0" y="0"/>
              <a:chExt cx="522305" cy="321872"/>
            </a:xfrm>
          </p:grpSpPr>
          <p:sp>
            <p:nvSpPr>
              <p:cNvPr name="Freeform 23" id="23"/>
              <p:cNvSpPr/>
              <p:nvPr/>
            </p:nvSpPr>
            <p:spPr>
              <a:xfrm flipH="false" flipV="false" rot="0">
                <a:off x="0" y="0"/>
                <a:ext cx="522305" cy="321872"/>
              </a:xfrm>
              <a:custGeom>
                <a:avLst/>
                <a:gdLst/>
                <a:ahLst/>
                <a:cxnLst/>
                <a:rect r="r" b="b" t="t" l="l"/>
                <a:pathLst>
                  <a:path h="321872" w="522305">
                    <a:moveTo>
                      <a:pt x="83671" y="0"/>
                    </a:moveTo>
                    <a:lnTo>
                      <a:pt x="438634" y="0"/>
                    </a:lnTo>
                    <a:cubicBezTo>
                      <a:pt x="460825" y="0"/>
                      <a:pt x="482107" y="8815"/>
                      <a:pt x="497799" y="24507"/>
                    </a:cubicBezTo>
                    <a:cubicBezTo>
                      <a:pt x="513490" y="40198"/>
                      <a:pt x="522305" y="61480"/>
                      <a:pt x="522305" y="83671"/>
                    </a:cubicBezTo>
                    <a:lnTo>
                      <a:pt x="522305" y="238201"/>
                    </a:lnTo>
                    <a:cubicBezTo>
                      <a:pt x="522305" y="284411"/>
                      <a:pt x="484844" y="321872"/>
                      <a:pt x="438634" y="321872"/>
                    </a:cubicBezTo>
                    <a:lnTo>
                      <a:pt x="83671" y="321872"/>
                    </a:lnTo>
                    <a:cubicBezTo>
                      <a:pt x="37461" y="321872"/>
                      <a:pt x="0" y="284411"/>
                      <a:pt x="0" y="238201"/>
                    </a:cubicBezTo>
                    <a:lnTo>
                      <a:pt x="0" y="83671"/>
                    </a:lnTo>
                    <a:cubicBezTo>
                      <a:pt x="0" y="37461"/>
                      <a:pt x="37461" y="0"/>
                      <a:pt x="83671" y="0"/>
                    </a:cubicBezTo>
                    <a:close/>
                  </a:path>
                </a:pathLst>
              </a:custGeom>
              <a:solidFill>
                <a:srgbClr val="F38EA3"/>
              </a:solidFill>
            </p:spPr>
          </p:sp>
          <p:sp>
            <p:nvSpPr>
              <p:cNvPr name="TextBox 24" id="24"/>
              <p:cNvSpPr txBox="true"/>
              <p:nvPr/>
            </p:nvSpPr>
            <p:spPr>
              <a:xfrm>
                <a:off x="0" y="-76200"/>
                <a:ext cx="522305" cy="398072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4200"/>
                  </a:lnSpc>
                </a:pPr>
                <a:r>
                  <a:rPr lang="en-US" b="true" sz="3000">
                    <a:solidFill>
                      <a:srgbClr val="FFFFFF"/>
                    </a:solidFill>
                    <a:latin typeface="Cabin Sketch Bold"/>
                    <a:ea typeface="Cabin Sketch Bold"/>
                    <a:cs typeface="Cabin Sketch Bold"/>
                    <a:sym typeface="Cabin Sketch Bold"/>
                  </a:rPr>
                  <a:t>0.</a:t>
                </a:r>
              </a:p>
            </p:txBody>
          </p:sp>
        </p:grpSp>
      </p:grp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BD6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100752" y="1238250"/>
            <a:ext cx="11727064" cy="11962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877"/>
              </a:lnSpc>
            </a:pPr>
            <a:r>
              <a:rPr lang="en-US" sz="9247" spc="397">
                <a:solidFill>
                  <a:srgbClr val="39637B"/>
                </a:solidFill>
                <a:latin typeface="Sweet Apricot"/>
                <a:ea typeface="Sweet Apricot"/>
                <a:cs typeface="Sweet Apricot"/>
                <a:sym typeface="Sweet Apricot"/>
              </a:rPr>
              <a:t>HOE DOE JE DAT?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9806024" y="3204483"/>
            <a:ext cx="7620000" cy="1178704"/>
            <a:chOff x="0" y="0"/>
            <a:chExt cx="4162083" cy="64381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162083" cy="643814"/>
            </a:xfrm>
            <a:custGeom>
              <a:avLst/>
              <a:gdLst/>
              <a:ahLst/>
              <a:cxnLst/>
              <a:rect r="r" b="b" t="t" l="l"/>
              <a:pathLst>
                <a:path h="643814" w="4162083">
                  <a:moveTo>
                    <a:pt x="10500" y="0"/>
                  </a:moveTo>
                  <a:lnTo>
                    <a:pt x="4151583" y="0"/>
                  </a:lnTo>
                  <a:cubicBezTo>
                    <a:pt x="4154368" y="0"/>
                    <a:pt x="4157039" y="1106"/>
                    <a:pt x="4159008" y="3075"/>
                  </a:cubicBezTo>
                  <a:cubicBezTo>
                    <a:pt x="4160977" y="5045"/>
                    <a:pt x="4162083" y="7715"/>
                    <a:pt x="4162083" y="10500"/>
                  </a:cubicBezTo>
                  <a:lnTo>
                    <a:pt x="4162083" y="633314"/>
                  </a:lnTo>
                  <a:cubicBezTo>
                    <a:pt x="4162083" y="636099"/>
                    <a:pt x="4160977" y="638770"/>
                    <a:pt x="4159008" y="640739"/>
                  </a:cubicBezTo>
                  <a:cubicBezTo>
                    <a:pt x="4157039" y="642708"/>
                    <a:pt x="4154368" y="643814"/>
                    <a:pt x="4151583" y="643814"/>
                  </a:cubicBezTo>
                  <a:lnTo>
                    <a:pt x="10500" y="643814"/>
                  </a:lnTo>
                  <a:cubicBezTo>
                    <a:pt x="7715" y="643814"/>
                    <a:pt x="5045" y="642708"/>
                    <a:pt x="3075" y="640739"/>
                  </a:cubicBezTo>
                  <a:cubicBezTo>
                    <a:pt x="1106" y="638770"/>
                    <a:pt x="0" y="636099"/>
                    <a:pt x="0" y="633314"/>
                  </a:cubicBezTo>
                  <a:lnTo>
                    <a:pt x="0" y="10500"/>
                  </a:lnTo>
                  <a:cubicBezTo>
                    <a:pt x="0" y="7715"/>
                    <a:pt x="1106" y="5045"/>
                    <a:pt x="3075" y="3075"/>
                  </a:cubicBezTo>
                  <a:cubicBezTo>
                    <a:pt x="5045" y="1106"/>
                    <a:pt x="7715" y="0"/>
                    <a:pt x="10500" y="0"/>
                  </a:cubicBezTo>
                  <a:close/>
                </a:path>
              </a:pathLst>
            </a:custGeom>
            <a:solidFill>
              <a:srgbClr val="FFFFFF"/>
            </a:solidFill>
            <a:ln w="1905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162083" cy="681914"/>
            </a:xfrm>
            <a:prstGeom prst="rect">
              <a:avLst/>
            </a:prstGeom>
          </p:spPr>
          <p:txBody>
            <a:bodyPr anchor="ctr" rtlCol="false" tIns="21000" lIns="21000" bIns="21000" rIns="21000"/>
            <a:lstStyle/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Schrijf het nummer van de stikker op 'De Route’</a:t>
              </a:r>
              <a:r>
                <a:rPr lang="en-US" sz="19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</a:p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in je werkboekje</a:t>
              </a:r>
              <a:r>
                <a:rPr lang="en-US" sz="19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. </a:t>
              </a: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9261227" y="3519820"/>
            <a:ext cx="956244" cy="589288"/>
            <a:chOff x="0" y="0"/>
            <a:chExt cx="522305" cy="32187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22305" cy="321872"/>
            </a:xfrm>
            <a:custGeom>
              <a:avLst/>
              <a:gdLst/>
              <a:ahLst/>
              <a:cxnLst/>
              <a:rect r="r" b="b" t="t" l="l"/>
              <a:pathLst>
                <a:path h="321872" w="522305">
                  <a:moveTo>
                    <a:pt x="83671" y="0"/>
                  </a:moveTo>
                  <a:lnTo>
                    <a:pt x="438634" y="0"/>
                  </a:lnTo>
                  <a:cubicBezTo>
                    <a:pt x="460825" y="0"/>
                    <a:pt x="482107" y="8815"/>
                    <a:pt x="497799" y="24507"/>
                  </a:cubicBezTo>
                  <a:cubicBezTo>
                    <a:pt x="513490" y="40198"/>
                    <a:pt x="522305" y="61480"/>
                    <a:pt x="522305" y="83671"/>
                  </a:cubicBezTo>
                  <a:lnTo>
                    <a:pt x="522305" y="238201"/>
                  </a:lnTo>
                  <a:cubicBezTo>
                    <a:pt x="522305" y="284411"/>
                    <a:pt x="484844" y="321872"/>
                    <a:pt x="438634" y="321872"/>
                  </a:cubicBezTo>
                  <a:lnTo>
                    <a:pt x="83671" y="321872"/>
                  </a:lnTo>
                  <a:cubicBezTo>
                    <a:pt x="37461" y="321872"/>
                    <a:pt x="0" y="284411"/>
                    <a:pt x="0" y="238201"/>
                  </a:cubicBezTo>
                  <a:lnTo>
                    <a:pt x="0" y="83671"/>
                  </a:lnTo>
                  <a:cubicBezTo>
                    <a:pt x="0" y="37461"/>
                    <a:pt x="37461" y="0"/>
                    <a:pt x="83671" y="0"/>
                  </a:cubicBezTo>
                  <a:close/>
                </a:path>
              </a:pathLst>
            </a:custGeom>
            <a:solidFill>
              <a:srgbClr val="F38EA3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76200"/>
              <a:ext cx="522305" cy="398072"/>
            </a:xfrm>
            <a:prstGeom prst="rect">
              <a:avLst/>
            </a:prstGeom>
          </p:spPr>
          <p:txBody>
            <a:bodyPr anchor="ctr" rtlCol="false" tIns="21000" lIns="21000" bIns="21000" rIns="21000"/>
            <a:lstStyle/>
            <a:p>
              <a:pPr algn="ctr">
                <a:lnSpc>
                  <a:spcPts val="4200"/>
                </a:lnSpc>
              </a:pPr>
              <a:r>
                <a:rPr lang="en-US" b="true" sz="3000">
                  <a:solidFill>
                    <a:srgbClr val="FFFFFF"/>
                  </a:solidFill>
                  <a:latin typeface="Cabin Sketch Bold"/>
                  <a:ea typeface="Cabin Sketch Bold"/>
                  <a:cs typeface="Cabin Sketch Bold"/>
                  <a:sym typeface="Cabin Sketch Bold"/>
                </a:rPr>
                <a:t>2.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3718521" y="4763128"/>
            <a:ext cx="3540779" cy="4495172"/>
            <a:chOff x="0" y="0"/>
            <a:chExt cx="4721039" cy="5993563"/>
          </a:xfrm>
        </p:grpSpPr>
        <p:grpSp>
          <p:nvGrpSpPr>
            <p:cNvPr name="Group 10" id="10"/>
            <p:cNvGrpSpPr/>
            <p:nvPr/>
          </p:nvGrpSpPr>
          <p:grpSpPr>
            <a:xfrm rot="0">
              <a:off x="0" y="0"/>
              <a:ext cx="4721039" cy="5993563"/>
              <a:chOff x="0" y="0"/>
              <a:chExt cx="5692037" cy="7226288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5692037" cy="7226288"/>
              </a:xfrm>
              <a:custGeom>
                <a:avLst/>
                <a:gdLst/>
                <a:ahLst/>
                <a:cxnLst/>
                <a:rect r="r" b="b" t="t" l="l"/>
                <a:pathLst>
                  <a:path h="7226288" w="5692037">
                    <a:moveTo>
                      <a:pt x="13229" y="0"/>
                    </a:moveTo>
                    <a:lnTo>
                      <a:pt x="5678808" y="0"/>
                    </a:lnTo>
                    <a:cubicBezTo>
                      <a:pt x="5686114" y="0"/>
                      <a:pt x="5692037" y="5923"/>
                      <a:pt x="5692037" y="13229"/>
                    </a:cubicBezTo>
                    <a:lnTo>
                      <a:pt x="5692037" y="7213058"/>
                    </a:lnTo>
                    <a:cubicBezTo>
                      <a:pt x="5692037" y="7216567"/>
                      <a:pt x="5690643" y="7219932"/>
                      <a:pt x="5688162" y="7222413"/>
                    </a:cubicBezTo>
                    <a:cubicBezTo>
                      <a:pt x="5685681" y="7224894"/>
                      <a:pt x="5682316" y="7226288"/>
                      <a:pt x="5678808" y="7226288"/>
                    </a:cubicBezTo>
                    <a:lnTo>
                      <a:pt x="13229" y="7226288"/>
                    </a:lnTo>
                    <a:cubicBezTo>
                      <a:pt x="5923" y="7226288"/>
                      <a:pt x="0" y="7220365"/>
                      <a:pt x="0" y="7213058"/>
                    </a:cubicBezTo>
                    <a:lnTo>
                      <a:pt x="0" y="13229"/>
                    </a:lnTo>
                    <a:cubicBezTo>
                      <a:pt x="0" y="5923"/>
                      <a:pt x="5923" y="0"/>
                      <a:pt x="13229" y="0"/>
                    </a:cubicBezTo>
                    <a:close/>
                  </a:path>
                </a:pathLst>
              </a:custGeom>
              <a:solidFill>
                <a:srgbClr val="CEE1E8"/>
              </a:solidFill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0" y="-19050"/>
                <a:ext cx="5692037" cy="7245338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1680"/>
                  </a:lnSpc>
                </a:pPr>
              </a:p>
            </p:txBody>
          </p:sp>
        </p:grpSp>
        <p:sp>
          <p:nvSpPr>
            <p:cNvPr name="Freeform 13" id="13"/>
            <p:cNvSpPr/>
            <p:nvPr/>
          </p:nvSpPr>
          <p:spPr>
            <a:xfrm flipH="false" flipV="false" rot="0">
              <a:off x="249990" y="116818"/>
              <a:ext cx="4375374" cy="5744473"/>
            </a:xfrm>
            <a:custGeom>
              <a:avLst/>
              <a:gdLst/>
              <a:ahLst/>
              <a:cxnLst/>
              <a:rect r="r" b="b" t="t" l="l"/>
              <a:pathLst>
                <a:path h="5744473" w="4375374">
                  <a:moveTo>
                    <a:pt x="0" y="0"/>
                  </a:moveTo>
                  <a:lnTo>
                    <a:pt x="4375373" y="0"/>
                  </a:lnTo>
                  <a:lnTo>
                    <a:pt x="4375373" y="5744473"/>
                  </a:lnTo>
                  <a:lnTo>
                    <a:pt x="0" y="574447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1513811" y="549526"/>
              <a:ext cx="781953" cy="449623"/>
            </a:xfrm>
            <a:custGeom>
              <a:avLst/>
              <a:gdLst/>
              <a:ahLst/>
              <a:cxnLst/>
              <a:rect r="r" b="b" t="t" l="l"/>
              <a:pathLst>
                <a:path h="449623" w="781953">
                  <a:moveTo>
                    <a:pt x="0" y="0"/>
                  </a:moveTo>
                  <a:lnTo>
                    <a:pt x="781953" y="0"/>
                  </a:lnTo>
                  <a:lnTo>
                    <a:pt x="781953" y="449623"/>
                  </a:lnTo>
                  <a:lnTo>
                    <a:pt x="0" y="449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1597663" y="694691"/>
              <a:ext cx="154314" cy="159292"/>
            </a:xfrm>
            <a:custGeom>
              <a:avLst/>
              <a:gdLst/>
              <a:ahLst/>
              <a:cxnLst/>
              <a:rect r="r" b="b" t="t" l="l"/>
              <a:pathLst>
                <a:path h="159292" w="154314">
                  <a:moveTo>
                    <a:pt x="0" y="0"/>
                  </a:moveTo>
                  <a:lnTo>
                    <a:pt x="154315" y="0"/>
                  </a:lnTo>
                  <a:lnTo>
                    <a:pt x="154315" y="159293"/>
                  </a:lnTo>
                  <a:lnTo>
                    <a:pt x="0" y="159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 rot="0">
              <a:off x="1846594" y="665085"/>
              <a:ext cx="365318" cy="18889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296"/>
                </a:lnSpc>
              </a:pPr>
              <a:r>
                <a:rPr lang="en-US" sz="648">
                  <a:solidFill>
                    <a:srgbClr val="1B2E39"/>
                  </a:solidFill>
                  <a:latin typeface="Open Sans"/>
                  <a:ea typeface="Open Sans"/>
                  <a:cs typeface="Open Sans"/>
                  <a:sym typeface="Open Sans"/>
                </a:rPr>
                <a:t>_______</a:t>
              </a:r>
            </a:p>
          </p:txBody>
        </p:sp>
        <p:sp>
          <p:nvSpPr>
            <p:cNvPr name="Freeform 17" id="17"/>
            <p:cNvSpPr/>
            <p:nvPr/>
          </p:nvSpPr>
          <p:spPr>
            <a:xfrm flipH="false" flipV="false" rot="0">
              <a:off x="1969543" y="2007055"/>
              <a:ext cx="781953" cy="449623"/>
            </a:xfrm>
            <a:custGeom>
              <a:avLst/>
              <a:gdLst/>
              <a:ahLst/>
              <a:cxnLst/>
              <a:rect r="r" b="b" t="t" l="l"/>
              <a:pathLst>
                <a:path h="449623" w="781953">
                  <a:moveTo>
                    <a:pt x="0" y="0"/>
                  </a:moveTo>
                  <a:lnTo>
                    <a:pt x="781953" y="0"/>
                  </a:lnTo>
                  <a:lnTo>
                    <a:pt x="781953" y="449623"/>
                  </a:lnTo>
                  <a:lnTo>
                    <a:pt x="0" y="449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2053395" y="2152221"/>
              <a:ext cx="154314" cy="159292"/>
            </a:xfrm>
            <a:custGeom>
              <a:avLst/>
              <a:gdLst/>
              <a:ahLst/>
              <a:cxnLst/>
              <a:rect r="r" b="b" t="t" l="l"/>
              <a:pathLst>
                <a:path h="159292" w="154314">
                  <a:moveTo>
                    <a:pt x="0" y="0"/>
                  </a:moveTo>
                  <a:lnTo>
                    <a:pt x="154314" y="0"/>
                  </a:lnTo>
                  <a:lnTo>
                    <a:pt x="154314" y="159292"/>
                  </a:lnTo>
                  <a:lnTo>
                    <a:pt x="0" y="159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9" id="19"/>
            <p:cNvSpPr txBox="true"/>
            <p:nvPr/>
          </p:nvSpPr>
          <p:spPr>
            <a:xfrm rot="0">
              <a:off x="2302326" y="2122615"/>
              <a:ext cx="365318" cy="18889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296"/>
                </a:lnSpc>
              </a:pPr>
              <a:r>
                <a:rPr lang="en-US" sz="648">
                  <a:solidFill>
                    <a:srgbClr val="1B2E39"/>
                  </a:solidFill>
                  <a:latin typeface="Open Sans"/>
                  <a:ea typeface="Open Sans"/>
                  <a:cs typeface="Open Sans"/>
                  <a:sym typeface="Open Sans"/>
                </a:rPr>
                <a:t>_______</a:t>
              </a:r>
            </a:p>
          </p:txBody>
        </p:sp>
        <p:sp>
          <p:nvSpPr>
            <p:cNvPr name="Freeform 20" id="20"/>
            <p:cNvSpPr/>
            <p:nvPr/>
          </p:nvSpPr>
          <p:spPr>
            <a:xfrm flipH="false" flipV="false" rot="0">
              <a:off x="3533867" y="1869618"/>
              <a:ext cx="781953" cy="449623"/>
            </a:xfrm>
            <a:custGeom>
              <a:avLst/>
              <a:gdLst/>
              <a:ahLst/>
              <a:cxnLst/>
              <a:rect r="r" b="b" t="t" l="l"/>
              <a:pathLst>
                <a:path h="449623" w="781953">
                  <a:moveTo>
                    <a:pt x="0" y="0"/>
                  </a:moveTo>
                  <a:lnTo>
                    <a:pt x="781953" y="0"/>
                  </a:lnTo>
                  <a:lnTo>
                    <a:pt x="781953" y="449623"/>
                  </a:lnTo>
                  <a:lnTo>
                    <a:pt x="0" y="449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3617719" y="2014783"/>
              <a:ext cx="154314" cy="159292"/>
            </a:xfrm>
            <a:custGeom>
              <a:avLst/>
              <a:gdLst/>
              <a:ahLst/>
              <a:cxnLst/>
              <a:rect r="r" b="b" t="t" l="l"/>
              <a:pathLst>
                <a:path h="159292" w="154314">
                  <a:moveTo>
                    <a:pt x="0" y="0"/>
                  </a:moveTo>
                  <a:lnTo>
                    <a:pt x="154314" y="0"/>
                  </a:lnTo>
                  <a:lnTo>
                    <a:pt x="154314" y="159292"/>
                  </a:lnTo>
                  <a:lnTo>
                    <a:pt x="0" y="159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2" id="22"/>
            <p:cNvSpPr txBox="true"/>
            <p:nvPr/>
          </p:nvSpPr>
          <p:spPr>
            <a:xfrm rot="0">
              <a:off x="3866650" y="1985177"/>
              <a:ext cx="365318" cy="18889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296"/>
                </a:lnSpc>
              </a:pPr>
              <a:r>
                <a:rPr lang="en-US" sz="648">
                  <a:solidFill>
                    <a:srgbClr val="1B2E39"/>
                  </a:solidFill>
                  <a:latin typeface="Open Sans"/>
                  <a:ea typeface="Open Sans"/>
                  <a:cs typeface="Open Sans"/>
                  <a:sym typeface="Open Sans"/>
                </a:rPr>
                <a:t>_______</a:t>
              </a:r>
            </a:p>
          </p:txBody>
        </p:sp>
        <p:sp>
          <p:nvSpPr>
            <p:cNvPr name="Freeform 23" id="23"/>
            <p:cNvSpPr/>
            <p:nvPr/>
          </p:nvSpPr>
          <p:spPr>
            <a:xfrm flipH="false" flipV="false" rot="0">
              <a:off x="1225009" y="2941707"/>
              <a:ext cx="781953" cy="449623"/>
            </a:xfrm>
            <a:custGeom>
              <a:avLst/>
              <a:gdLst/>
              <a:ahLst/>
              <a:cxnLst/>
              <a:rect r="r" b="b" t="t" l="l"/>
              <a:pathLst>
                <a:path h="449623" w="781953">
                  <a:moveTo>
                    <a:pt x="0" y="0"/>
                  </a:moveTo>
                  <a:lnTo>
                    <a:pt x="781953" y="0"/>
                  </a:lnTo>
                  <a:lnTo>
                    <a:pt x="781953" y="449623"/>
                  </a:lnTo>
                  <a:lnTo>
                    <a:pt x="0" y="449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4" id="24"/>
            <p:cNvSpPr/>
            <p:nvPr/>
          </p:nvSpPr>
          <p:spPr>
            <a:xfrm flipH="false" flipV="false" rot="0">
              <a:off x="1308861" y="3086872"/>
              <a:ext cx="154314" cy="159292"/>
            </a:xfrm>
            <a:custGeom>
              <a:avLst/>
              <a:gdLst/>
              <a:ahLst/>
              <a:cxnLst/>
              <a:rect r="r" b="b" t="t" l="l"/>
              <a:pathLst>
                <a:path h="159292" w="154314">
                  <a:moveTo>
                    <a:pt x="0" y="0"/>
                  </a:moveTo>
                  <a:lnTo>
                    <a:pt x="154315" y="0"/>
                  </a:lnTo>
                  <a:lnTo>
                    <a:pt x="154315" y="159293"/>
                  </a:lnTo>
                  <a:lnTo>
                    <a:pt x="0" y="159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5" id="25"/>
            <p:cNvSpPr txBox="true"/>
            <p:nvPr/>
          </p:nvSpPr>
          <p:spPr>
            <a:xfrm rot="0">
              <a:off x="1557792" y="3057266"/>
              <a:ext cx="365318" cy="18889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296"/>
                </a:lnSpc>
              </a:pPr>
              <a:r>
                <a:rPr lang="en-US" sz="648">
                  <a:solidFill>
                    <a:srgbClr val="1B2E39"/>
                  </a:solidFill>
                  <a:latin typeface="Open Sans"/>
                  <a:ea typeface="Open Sans"/>
                  <a:cs typeface="Open Sans"/>
                  <a:sym typeface="Open Sans"/>
                </a:rPr>
                <a:t>_______</a:t>
              </a:r>
            </a:p>
          </p:txBody>
        </p:sp>
        <p:sp>
          <p:nvSpPr>
            <p:cNvPr name="Freeform 26" id="26"/>
            <p:cNvSpPr/>
            <p:nvPr/>
          </p:nvSpPr>
          <p:spPr>
            <a:xfrm flipH="false" flipV="false" rot="0">
              <a:off x="3142891" y="2862061"/>
              <a:ext cx="781953" cy="449623"/>
            </a:xfrm>
            <a:custGeom>
              <a:avLst/>
              <a:gdLst/>
              <a:ahLst/>
              <a:cxnLst/>
              <a:rect r="r" b="b" t="t" l="l"/>
              <a:pathLst>
                <a:path h="449623" w="781953">
                  <a:moveTo>
                    <a:pt x="0" y="0"/>
                  </a:moveTo>
                  <a:lnTo>
                    <a:pt x="781953" y="0"/>
                  </a:lnTo>
                  <a:lnTo>
                    <a:pt x="781953" y="449623"/>
                  </a:lnTo>
                  <a:lnTo>
                    <a:pt x="0" y="449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27" id="27"/>
            <p:cNvSpPr/>
            <p:nvPr/>
          </p:nvSpPr>
          <p:spPr>
            <a:xfrm flipH="false" flipV="false" rot="0">
              <a:off x="3226742" y="3007226"/>
              <a:ext cx="154314" cy="159292"/>
            </a:xfrm>
            <a:custGeom>
              <a:avLst/>
              <a:gdLst/>
              <a:ahLst/>
              <a:cxnLst/>
              <a:rect r="r" b="b" t="t" l="l"/>
              <a:pathLst>
                <a:path h="159292" w="154314">
                  <a:moveTo>
                    <a:pt x="0" y="0"/>
                  </a:moveTo>
                  <a:lnTo>
                    <a:pt x="154315" y="0"/>
                  </a:lnTo>
                  <a:lnTo>
                    <a:pt x="154315" y="159292"/>
                  </a:lnTo>
                  <a:lnTo>
                    <a:pt x="0" y="159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8" id="28"/>
            <p:cNvSpPr txBox="true"/>
            <p:nvPr/>
          </p:nvSpPr>
          <p:spPr>
            <a:xfrm rot="0">
              <a:off x="3475674" y="2977620"/>
              <a:ext cx="365318" cy="18889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296"/>
                </a:lnSpc>
              </a:pPr>
              <a:r>
                <a:rPr lang="en-US" sz="648">
                  <a:solidFill>
                    <a:srgbClr val="1B2E39"/>
                  </a:solidFill>
                  <a:latin typeface="Open Sans"/>
                  <a:ea typeface="Open Sans"/>
                  <a:cs typeface="Open Sans"/>
                  <a:sym typeface="Open Sans"/>
                </a:rPr>
                <a:t>_______</a:t>
              </a:r>
            </a:p>
          </p:txBody>
        </p:sp>
        <p:sp>
          <p:nvSpPr>
            <p:cNvPr name="Freeform 29" id="29"/>
            <p:cNvSpPr/>
            <p:nvPr/>
          </p:nvSpPr>
          <p:spPr>
            <a:xfrm flipH="false" flipV="false" rot="0">
              <a:off x="435724" y="1148498"/>
              <a:ext cx="781953" cy="449623"/>
            </a:xfrm>
            <a:custGeom>
              <a:avLst/>
              <a:gdLst/>
              <a:ahLst/>
              <a:cxnLst/>
              <a:rect r="r" b="b" t="t" l="l"/>
              <a:pathLst>
                <a:path h="449623" w="781953">
                  <a:moveTo>
                    <a:pt x="0" y="0"/>
                  </a:moveTo>
                  <a:lnTo>
                    <a:pt x="781953" y="0"/>
                  </a:lnTo>
                  <a:lnTo>
                    <a:pt x="781953" y="449623"/>
                  </a:lnTo>
                  <a:lnTo>
                    <a:pt x="0" y="449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0" id="30"/>
            <p:cNvSpPr/>
            <p:nvPr/>
          </p:nvSpPr>
          <p:spPr>
            <a:xfrm flipH="false" flipV="false" rot="0">
              <a:off x="519576" y="1293664"/>
              <a:ext cx="154314" cy="159292"/>
            </a:xfrm>
            <a:custGeom>
              <a:avLst/>
              <a:gdLst/>
              <a:ahLst/>
              <a:cxnLst/>
              <a:rect r="r" b="b" t="t" l="l"/>
              <a:pathLst>
                <a:path h="159292" w="154314">
                  <a:moveTo>
                    <a:pt x="0" y="0"/>
                  </a:moveTo>
                  <a:lnTo>
                    <a:pt x="154315" y="0"/>
                  </a:lnTo>
                  <a:lnTo>
                    <a:pt x="154315" y="159292"/>
                  </a:lnTo>
                  <a:lnTo>
                    <a:pt x="0" y="159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31" id="31"/>
            <p:cNvSpPr txBox="true"/>
            <p:nvPr/>
          </p:nvSpPr>
          <p:spPr>
            <a:xfrm rot="0">
              <a:off x="768507" y="1264058"/>
              <a:ext cx="365318" cy="18889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296"/>
                </a:lnSpc>
              </a:pPr>
              <a:r>
                <a:rPr lang="en-US" sz="648">
                  <a:solidFill>
                    <a:srgbClr val="1B2E39"/>
                  </a:solidFill>
                  <a:latin typeface="Open Sans"/>
                  <a:ea typeface="Open Sans"/>
                  <a:cs typeface="Open Sans"/>
                  <a:sym typeface="Open Sans"/>
                </a:rPr>
                <a:t>_______</a:t>
              </a:r>
            </a:p>
          </p:txBody>
        </p:sp>
        <p:sp>
          <p:nvSpPr>
            <p:cNvPr name="Freeform 32" id="32"/>
            <p:cNvSpPr/>
            <p:nvPr/>
          </p:nvSpPr>
          <p:spPr>
            <a:xfrm flipH="false" flipV="false" rot="0">
              <a:off x="219783" y="2231867"/>
              <a:ext cx="781953" cy="449623"/>
            </a:xfrm>
            <a:custGeom>
              <a:avLst/>
              <a:gdLst/>
              <a:ahLst/>
              <a:cxnLst/>
              <a:rect r="r" b="b" t="t" l="l"/>
              <a:pathLst>
                <a:path h="449623" w="781953">
                  <a:moveTo>
                    <a:pt x="0" y="0"/>
                  </a:moveTo>
                  <a:lnTo>
                    <a:pt x="781953" y="0"/>
                  </a:lnTo>
                  <a:lnTo>
                    <a:pt x="781953" y="449623"/>
                  </a:lnTo>
                  <a:lnTo>
                    <a:pt x="0" y="449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3" id="33"/>
            <p:cNvSpPr/>
            <p:nvPr/>
          </p:nvSpPr>
          <p:spPr>
            <a:xfrm flipH="false" flipV="false" rot="0">
              <a:off x="303635" y="2377032"/>
              <a:ext cx="154314" cy="159292"/>
            </a:xfrm>
            <a:custGeom>
              <a:avLst/>
              <a:gdLst/>
              <a:ahLst/>
              <a:cxnLst/>
              <a:rect r="r" b="b" t="t" l="l"/>
              <a:pathLst>
                <a:path h="159292" w="154314">
                  <a:moveTo>
                    <a:pt x="0" y="0"/>
                  </a:moveTo>
                  <a:lnTo>
                    <a:pt x="154315" y="0"/>
                  </a:lnTo>
                  <a:lnTo>
                    <a:pt x="154315" y="159293"/>
                  </a:lnTo>
                  <a:lnTo>
                    <a:pt x="0" y="159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34" id="34"/>
            <p:cNvSpPr txBox="true"/>
            <p:nvPr/>
          </p:nvSpPr>
          <p:spPr>
            <a:xfrm rot="0">
              <a:off x="552566" y="2347426"/>
              <a:ext cx="365318" cy="18889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296"/>
                </a:lnSpc>
              </a:pPr>
              <a:r>
                <a:rPr lang="en-US" sz="648">
                  <a:solidFill>
                    <a:srgbClr val="1B2E39"/>
                  </a:solidFill>
                  <a:latin typeface="Open Sans"/>
                  <a:ea typeface="Open Sans"/>
                  <a:cs typeface="Open Sans"/>
                  <a:sym typeface="Open Sans"/>
                </a:rPr>
                <a:t>_______</a:t>
              </a:r>
            </a:p>
          </p:txBody>
        </p:sp>
        <p:sp>
          <p:nvSpPr>
            <p:cNvPr name="Freeform 35" id="35"/>
            <p:cNvSpPr/>
            <p:nvPr/>
          </p:nvSpPr>
          <p:spPr>
            <a:xfrm flipH="false" flipV="false" rot="0">
              <a:off x="3226742" y="4003154"/>
              <a:ext cx="781953" cy="449623"/>
            </a:xfrm>
            <a:custGeom>
              <a:avLst/>
              <a:gdLst/>
              <a:ahLst/>
              <a:cxnLst/>
              <a:rect r="r" b="b" t="t" l="l"/>
              <a:pathLst>
                <a:path h="449623" w="781953">
                  <a:moveTo>
                    <a:pt x="0" y="0"/>
                  </a:moveTo>
                  <a:lnTo>
                    <a:pt x="781953" y="0"/>
                  </a:lnTo>
                  <a:lnTo>
                    <a:pt x="781953" y="449623"/>
                  </a:lnTo>
                  <a:lnTo>
                    <a:pt x="0" y="449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6" id="36"/>
            <p:cNvSpPr/>
            <p:nvPr/>
          </p:nvSpPr>
          <p:spPr>
            <a:xfrm flipH="false" flipV="false" rot="0">
              <a:off x="3310594" y="4148320"/>
              <a:ext cx="154314" cy="159292"/>
            </a:xfrm>
            <a:custGeom>
              <a:avLst/>
              <a:gdLst/>
              <a:ahLst/>
              <a:cxnLst/>
              <a:rect r="r" b="b" t="t" l="l"/>
              <a:pathLst>
                <a:path h="159292" w="154314">
                  <a:moveTo>
                    <a:pt x="0" y="0"/>
                  </a:moveTo>
                  <a:lnTo>
                    <a:pt x="154315" y="0"/>
                  </a:lnTo>
                  <a:lnTo>
                    <a:pt x="154315" y="159292"/>
                  </a:lnTo>
                  <a:lnTo>
                    <a:pt x="0" y="159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37" id="37"/>
            <p:cNvSpPr txBox="true"/>
            <p:nvPr/>
          </p:nvSpPr>
          <p:spPr>
            <a:xfrm rot="0">
              <a:off x="3559525" y="4118714"/>
              <a:ext cx="365318" cy="18889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296"/>
                </a:lnSpc>
              </a:pPr>
              <a:r>
                <a:rPr lang="en-US" sz="648">
                  <a:solidFill>
                    <a:srgbClr val="1B2E39"/>
                  </a:solidFill>
                  <a:latin typeface="Open Sans"/>
                  <a:ea typeface="Open Sans"/>
                  <a:cs typeface="Open Sans"/>
                  <a:sym typeface="Open Sans"/>
                </a:rPr>
                <a:t>_______</a:t>
              </a:r>
            </a:p>
          </p:txBody>
        </p:sp>
        <p:sp>
          <p:nvSpPr>
            <p:cNvPr name="Freeform 38" id="38"/>
            <p:cNvSpPr/>
            <p:nvPr/>
          </p:nvSpPr>
          <p:spPr>
            <a:xfrm flipH="false" flipV="false" rot="0">
              <a:off x="1768407" y="3936238"/>
              <a:ext cx="781953" cy="449623"/>
            </a:xfrm>
            <a:custGeom>
              <a:avLst/>
              <a:gdLst/>
              <a:ahLst/>
              <a:cxnLst/>
              <a:rect r="r" b="b" t="t" l="l"/>
              <a:pathLst>
                <a:path h="449623" w="781953">
                  <a:moveTo>
                    <a:pt x="0" y="0"/>
                  </a:moveTo>
                  <a:lnTo>
                    <a:pt x="781953" y="0"/>
                  </a:lnTo>
                  <a:lnTo>
                    <a:pt x="781953" y="449623"/>
                  </a:lnTo>
                  <a:lnTo>
                    <a:pt x="0" y="449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39" id="39"/>
            <p:cNvSpPr/>
            <p:nvPr/>
          </p:nvSpPr>
          <p:spPr>
            <a:xfrm flipH="false" flipV="false" rot="0">
              <a:off x="1852259" y="4081403"/>
              <a:ext cx="154314" cy="159292"/>
            </a:xfrm>
            <a:custGeom>
              <a:avLst/>
              <a:gdLst/>
              <a:ahLst/>
              <a:cxnLst/>
              <a:rect r="r" b="b" t="t" l="l"/>
              <a:pathLst>
                <a:path h="159292" w="154314">
                  <a:moveTo>
                    <a:pt x="0" y="0"/>
                  </a:moveTo>
                  <a:lnTo>
                    <a:pt x="154314" y="0"/>
                  </a:lnTo>
                  <a:lnTo>
                    <a:pt x="154314" y="159293"/>
                  </a:lnTo>
                  <a:lnTo>
                    <a:pt x="0" y="15929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40" id="40"/>
            <p:cNvSpPr txBox="true"/>
            <p:nvPr/>
          </p:nvSpPr>
          <p:spPr>
            <a:xfrm rot="0">
              <a:off x="2101190" y="4051797"/>
              <a:ext cx="365318" cy="18496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296"/>
                </a:lnSpc>
              </a:pPr>
              <a:r>
                <a:rPr lang="en-US" sz="648">
                  <a:solidFill>
                    <a:srgbClr val="1B2E39"/>
                  </a:solidFill>
                  <a:latin typeface="Open Sans"/>
                  <a:ea typeface="Open Sans"/>
                  <a:cs typeface="Open Sans"/>
                  <a:sym typeface="Open Sans"/>
                </a:rPr>
                <a:t>_______</a:t>
              </a:r>
            </a:p>
          </p:txBody>
        </p:sp>
        <p:sp>
          <p:nvSpPr>
            <p:cNvPr name="Freeform 41" id="41"/>
            <p:cNvSpPr/>
            <p:nvPr/>
          </p:nvSpPr>
          <p:spPr>
            <a:xfrm flipH="false" flipV="false" rot="0">
              <a:off x="986454" y="4915539"/>
              <a:ext cx="781953" cy="449623"/>
            </a:xfrm>
            <a:custGeom>
              <a:avLst/>
              <a:gdLst/>
              <a:ahLst/>
              <a:cxnLst/>
              <a:rect r="r" b="b" t="t" l="l"/>
              <a:pathLst>
                <a:path h="449623" w="781953">
                  <a:moveTo>
                    <a:pt x="0" y="0"/>
                  </a:moveTo>
                  <a:lnTo>
                    <a:pt x="781953" y="0"/>
                  </a:lnTo>
                  <a:lnTo>
                    <a:pt x="781953" y="449623"/>
                  </a:lnTo>
                  <a:lnTo>
                    <a:pt x="0" y="4496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42" id="42"/>
            <p:cNvSpPr/>
            <p:nvPr/>
          </p:nvSpPr>
          <p:spPr>
            <a:xfrm flipH="false" flipV="false" rot="0">
              <a:off x="1070306" y="5060705"/>
              <a:ext cx="154314" cy="159292"/>
            </a:xfrm>
            <a:custGeom>
              <a:avLst/>
              <a:gdLst/>
              <a:ahLst/>
              <a:cxnLst/>
              <a:rect r="r" b="b" t="t" l="l"/>
              <a:pathLst>
                <a:path h="159292" w="154314">
                  <a:moveTo>
                    <a:pt x="0" y="0"/>
                  </a:moveTo>
                  <a:lnTo>
                    <a:pt x="154314" y="0"/>
                  </a:lnTo>
                  <a:lnTo>
                    <a:pt x="154314" y="159292"/>
                  </a:lnTo>
                  <a:lnTo>
                    <a:pt x="0" y="1592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43" id="43"/>
            <p:cNvSpPr txBox="true"/>
            <p:nvPr/>
          </p:nvSpPr>
          <p:spPr>
            <a:xfrm rot="0">
              <a:off x="1319237" y="5031099"/>
              <a:ext cx="365318" cy="18889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296"/>
                </a:lnSpc>
              </a:pPr>
              <a:r>
                <a:rPr lang="en-US" sz="648">
                  <a:solidFill>
                    <a:srgbClr val="1B2E39"/>
                  </a:solidFill>
                  <a:latin typeface="Open Sans"/>
                  <a:ea typeface="Open Sans"/>
                  <a:cs typeface="Open Sans"/>
                  <a:sym typeface="Open Sans"/>
                </a:rPr>
                <a:t>_______</a:t>
              </a:r>
            </a:p>
          </p:txBody>
        </p:sp>
        <p:sp>
          <p:nvSpPr>
            <p:cNvPr name="TextBox 44" id="44"/>
            <p:cNvSpPr txBox="true"/>
            <p:nvPr/>
          </p:nvSpPr>
          <p:spPr>
            <a:xfrm rot="0">
              <a:off x="2130583" y="5637666"/>
              <a:ext cx="459873" cy="24508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756"/>
                </a:lnSpc>
              </a:pPr>
              <a:r>
                <a:rPr lang="en-US" sz="878">
                  <a:solidFill>
                    <a:srgbClr val="1B2E39"/>
                  </a:solidFill>
                  <a:latin typeface="Open Sans"/>
                  <a:ea typeface="Open Sans"/>
                  <a:cs typeface="Open Sans"/>
                  <a:sym typeface="Open Sans"/>
                </a:rPr>
                <a:t>Einde</a:t>
              </a:r>
            </a:p>
          </p:txBody>
        </p:sp>
        <p:sp>
          <p:nvSpPr>
            <p:cNvPr name="TextBox 45" id="45"/>
            <p:cNvSpPr txBox="true"/>
            <p:nvPr/>
          </p:nvSpPr>
          <p:spPr>
            <a:xfrm rot="0">
              <a:off x="698213" y="51738"/>
              <a:ext cx="439343" cy="24508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1756"/>
                </a:lnSpc>
              </a:pPr>
              <a:r>
                <a:rPr lang="en-US" sz="878">
                  <a:solidFill>
                    <a:srgbClr val="1B2E39"/>
                  </a:solidFill>
                  <a:latin typeface="Open Sans"/>
                  <a:ea typeface="Open Sans"/>
                  <a:cs typeface="Open Sans"/>
                  <a:sym typeface="Open Sans"/>
                </a:rPr>
                <a:t>Start</a:t>
              </a:r>
            </a:p>
          </p:txBody>
        </p:sp>
      </p:grpSp>
      <p:sp>
        <p:nvSpPr>
          <p:cNvPr name="Freeform 46" id="46"/>
          <p:cNvSpPr/>
          <p:nvPr/>
        </p:nvSpPr>
        <p:spPr>
          <a:xfrm flipH="false" flipV="false" rot="6208991">
            <a:off x="12225507" y="4395700"/>
            <a:ext cx="1034649" cy="1758611"/>
          </a:xfrm>
          <a:custGeom>
            <a:avLst/>
            <a:gdLst/>
            <a:ahLst/>
            <a:cxnLst/>
            <a:rect r="r" b="b" t="t" l="l"/>
            <a:pathLst>
              <a:path h="1758611" w="1034649">
                <a:moveTo>
                  <a:pt x="0" y="0"/>
                </a:moveTo>
                <a:lnTo>
                  <a:pt x="1034649" y="0"/>
                </a:lnTo>
                <a:lnTo>
                  <a:pt x="1034649" y="1758610"/>
                </a:lnTo>
                <a:lnTo>
                  <a:pt x="0" y="175861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7" id="47"/>
          <p:cNvGrpSpPr/>
          <p:nvPr/>
        </p:nvGrpSpPr>
        <p:grpSpPr>
          <a:xfrm rot="0">
            <a:off x="723900" y="3204483"/>
            <a:ext cx="8221947" cy="904625"/>
            <a:chOff x="0" y="0"/>
            <a:chExt cx="10962596" cy="1206167"/>
          </a:xfrm>
        </p:grpSpPr>
        <p:grpSp>
          <p:nvGrpSpPr>
            <p:cNvPr name="Group 48" id="48"/>
            <p:cNvGrpSpPr/>
            <p:nvPr/>
          </p:nvGrpSpPr>
          <p:grpSpPr>
            <a:xfrm rot="0">
              <a:off x="802596" y="0"/>
              <a:ext cx="10160000" cy="1206167"/>
              <a:chOff x="0" y="0"/>
              <a:chExt cx="4162083" cy="494111"/>
            </a:xfrm>
          </p:grpSpPr>
          <p:sp>
            <p:nvSpPr>
              <p:cNvPr name="Freeform 49" id="49"/>
              <p:cNvSpPr/>
              <p:nvPr/>
            </p:nvSpPr>
            <p:spPr>
              <a:xfrm flipH="false" flipV="false" rot="0">
                <a:off x="0" y="0"/>
                <a:ext cx="4162083" cy="494111"/>
              </a:xfrm>
              <a:custGeom>
                <a:avLst/>
                <a:gdLst/>
                <a:ahLst/>
                <a:cxnLst/>
                <a:rect r="r" b="b" t="t" l="l"/>
                <a:pathLst>
                  <a:path h="494111" w="4162083">
                    <a:moveTo>
                      <a:pt x="10500" y="0"/>
                    </a:moveTo>
                    <a:lnTo>
                      <a:pt x="4151583" y="0"/>
                    </a:lnTo>
                    <a:cubicBezTo>
                      <a:pt x="4154368" y="0"/>
                      <a:pt x="4157039" y="1106"/>
                      <a:pt x="4159008" y="3075"/>
                    </a:cubicBezTo>
                    <a:cubicBezTo>
                      <a:pt x="4160977" y="5045"/>
                      <a:pt x="4162083" y="7715"/>
                      <a:pt x="4162083" y="10500"/>
                    </a:cubicBezTo>
                    <a:lnTo>
                      <a:pt x="4162083" y="483611"/>
                    </a:lnTo>
                    <a:cubicBezTo>
                      <a:pt x="4162083" y="486396"/>
                      <a:pt x="4160977" y="489067"/>
                      <a:pt x="4159008" y="491036"/>
                    </a:cubicBezTo>
                    <a:cubicBezTo>
                      <a:pt x="4157039" y="493005"/>
                      <a:pt x="4154368" y="494111"/>
                      <a:pt x="4151583" y="494111"/>
                    </a:cubicBezTo>
                    <a:lnTo>
                      <a:pt x="10500" y="494111"/>
                    </a:lnTo>
                    <a:cubicBezTo>
                      <a:pt x="7715" y="494111"/>
                      <a:pt x="5045" y="493005"/>
                      <a:pt x="3075" y="491036"/>
                    </a:cubicBezTo>
                    <a:cubicBezTo>
                      <a:pt x="1106" y="489067"/>
                      <a:pt x="0" y="486396"/>
                      <a:pt x="0" y="483611"/>
                    </a:cubicBezTo>
                    <a:lnTo>
                      <a:pt x="0" y="10500"/>
                    </a:lnTo>
                    <a:cubicBezTo>
                      <a:pt x="0" y="7715"/>
                      <a:pt x="1106" y="5045"/>
                      <a:pt x="3075" y="3075"/>
                    </a:cubicBezTo>
                    <a:cubicBezTo>
                      <a:pt x="5045" y="1106"/>
                      <a:pt x="7715" y="0"/>
                      <a:pt x="105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name="TextBox 50" id="50"/>
              <p:cNvSpPr txBox="true"/>
              <p:nvPr/>
            </p:nvSpPr>
            <p:spPr>
              <a:xfrm>
                <a:off x="0" y="-38100"/>
                <a:ext cx="4162083" cy="532211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2799"/>
                  </a:lnSpc>
                </a:pPr>
                <a:r>
                  <a:rPr lang="en-US" sz="1999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Schrijf je groepsnummer op en onthoudt hem goed!</a:t>
                </a:r>
              </a:p>
            </p:txBody>
          </p:sp>
        </p:grpSp>
        <p:grpSp>
          <p:nvGrpSpPr>
            <p:cNvPr name="Group 51" id="51"/>
            <p:cNvGrpSpPr/>
            <p:nvPr/>
          </p:nvGrpSpPr>
          <p:grpSpPr>
            <a:xfrm rot="0">
              <a:off x="0" y="210225"/>
              <a:ext cx="1274992" cy="785718"/>
              <a:chOff x="0" y="0"/>
              <a:chExt cx="522305" cy="321872"/>
            </a:xfrm>
          </p:grpSpPr>
          <p:sp>
            <p:nvSpPr>
              <p:cNvPr name="Freeform 52" id="52"/>
              <p:cNvSpPr/>
              <p:nvPr/>
            </p:nvSpPr>
            <p:spPr>
              <a:xfrm flipH="false" flipV="false" rot="0">
                <a:off x="0" y="0"/>
                <a:ext cx="522305" cy="321872"/>
              </a:xfrm>
              <a:custGeom>
                <a:avLst/>
                <a:gdLst/>
                <a:ahLst/>
                <a:cxnLst/>
                <a:rect r="r" b="b" t="t" l="l"/>
                <a:pathLst>
                  <a:path h="321872" w="522305">
                    <a:moveTo>
                      <a:pt x="83671" y="0"/>
                    </a:moveTo>
                    <a:lnTo>
                      <a:pt x="438634" y="0"/>
                    </a:lnTo>
                    <a:cubicBezTo>
                      <a:pt x="460825" y="0"/>
                      <a:pt x="482107" y="8815"/>
                      <a:pt x="497799" y="24507"/>
                    </a:cubicBezTo>
                    <a:cubicBezTo>
                      <a:pt x="513490" y="40198"/>
                      <a:pt x="522305" y="61480"/>
                      <a:pt x="522305" y="83671"/>
                    </a:cubicBezTo>
                    <a:lnTo>
                      <a:pt x="522305" y="238201"/>
                    </a:lnTo>
                    <a:cubicBezTo>
                      <a:pt x="522305" y="284411"/>
                      <a:pt x="484844" y="321872"/>
                      <a:pt x="438634" y="321872"/>
                    </a:cubicBezTo>
                    <a:lnTo>
                      <a:pt x="83671" y="321872"/>
                    </a:lnTo>
                    <a:cubicBezTo>
                      <a:pt x="37461" y="321872"/>
                      <a:pt x="0" y="284411"/>
                      <a:pt x="0" y="238201"/>
                    </a:cubicBezTo>
                    <a:lnTo>
                      <a:pt x="0" y="83671"/>
                    </a:lnTo>
                    <a:cubicBezTo>
                      <a:pt x="0" y="37461"/>
                      <a:pt x="37461" y="0"/>
                      <a:pt x="83671" y="0"/>
                    </a:cubicBezTo>
                    <a:close/>
                  </a:path>
                </a:pathLst>
              </a:custGeom>
              <a:solidFill>
                <a:srgbClr val="F38EA3"/>
              </a:solidFill>
            </p:spPr>
          </p:sp>
          <p:sp>
            <p:nvSpPr>
              <p:cNvPr name="TextBox 53" id="53"/>
              <p:cNvSpPr txBox="true"/>
              <p:nvPr/>
            </p:nvSpPr>
            <p:spPr>
              <a:xfrm>
                <a:off x="0" y="-76200"/>
                <a:ext cx="522305" cy="398072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4200"/>
                  </a:lnSpc>
                </a:pPr>
                <a:r>
                  <a:rPr lang="en-US" b="true" sz="3000">
                    <a:solidFill>
                      <a:srgbClr val="FFFFFF"/>
                    </a:solidFill>
                    <a:latin typeface="Cabin Sketch Bold"/>
                    <a:ea typeface="Cabin Sketch Bold"/>
                    <a:cs typeface="Cabin Sketch Bold"/>
                    <a:sym typeface="Cabin Sketch Bold"/>
                  </a:rPr>
                  <a:t>0.</a:t>
                </a:r>
              </a:p>
            </p:txBody>
          </p:sp>
        </p:grpSp>
      </p:grpSp>
      <p:grpSp>
        <p:nvGrpSpPr>
          <p:cNvPr name="Group 54" id="54"/>
          <p:cNvGrpSpPr/>
          <p:nvPr/>
        </p:nvGrpSpPr>
        <p:grpSpPr>
          <a:xfrm rot="0">
            <a:off x="723900" y="4374515"/>
            <a:ext cx="8221947" cy="826322"/>
            <a:chOff x="0" y="0"/>
            <a:chExt cx="10962596" cy="1101763"/>
          </a:xfrm>
        </p:grpSpPr>
        <p:grpSp>
          <p:nvGrpSpPr>
            <p:cNvPr name="Group 55" id="55"/>
            <p:cNvGrpSpPr/>
            <p:nvPr/>
          </p:nvGrpSpPr>
          <p:grpSpPr>
            <a:xfrm rot="0">
              <a:off x="802596" y="0"/>
              <a:ext cx="10160000" cy="1101763"/>
              <a:chOff x="0" y="0"/>
              <a:chExt cx="4162083" cy="451341"/>
            </a:xfrm>
          </p:grpSpPr>
          <p:sp>
            <p:nvSpPr>
              <p:cNvPr name="Freeform 56" id="56"/>
              <p:cNvSpPr/>
              <p:nvPr/>
            </p:nvSpPr>
            <p:spPr>
              <a:xfrm flipH="false" flipV="false" rot="0">
                <a:off x="0" y="0"/>
                <a:ext cx="4162083" cy="451341"/>
              </a:xfrm>
              <a:custGeom>
                <a:avLst/>
                <a:gdLst/>
                <a:ahLst/>
                <a:cxnLst/>
                <a:rect r="r" b="b" t="t" l="l"/>
                <a:pathLst>
                  <a:path h="451341" w="4162083">
                    <a:moveTo>
                      <a:pt x="10500" y="0"/>
                    </a:moveTo>
                    <a:lnTo>
                      <a:pt x="4151583" y="0"/>
                    </a:lnTo>
                    <a:cubicBezTo>
                      <a:pt x="4154368" y="0"/>
                      <a:pt x="4157039" y="1106"/>
                      <a:pt x="4159008" y="3075"/>
                    </a:cubicBezTo>
                    <a:cubicBezTo>
                      <a:pt x="4160977" y="5045"/>
                      <a:pt x="4162083" y="7715"/>
                      <a:pt x="4162083" y="10500"/>
                    </a:cubicBezTo>
                    <a:lnTo>
                      <a:pt x="4162083" y="440842"/>
                    </a:lnTo>
                    <a:cubicBezTo>
                      <a:pt x="4162083" y="443626"/>
                      <a:pt x="4160977" y="446297"/>
                      <a:pt x="4159008" y="448266"/>
                    </a:cubicBezTo>
                    <a:cubicBezTo>
                      <a:pt x="4157039" y="450235"/>
                      <a:pt x="4154368" y="451341"/>
                      <a:pt x="4151583" y="451341"/>
                    </a:cubicBezTo>
                    <a:lnTo>
                      <a:pt x="10500" y="451341"/>
                    </a:lnTo>
                    <a:cubicBezTo>
                      <a:pt x="7715" y="451341"/>
                      <a:pt x="5045" y="450235"/>
                      <a:pt x="3075" y="448266"/>
                    </a:cubicBezTo>
                    <a:cubicBezTo>
                      <a:pt x="1106" y="446297"/>
                      <a:pt x="0" y="443626"/>
                      <a:pt x="0" y="440842"/>
                    </a:cubicBezTo>
                    <a:lnTo>
                      <a:pt x="0" y="10500"/>
                    </a:lnTo>
                    <a:cubicBezTo>
                      <a:pt x="0" y="7715"/>
                      <a:pt x="1106" y="5045"/>
                      <a:pt x="3075" y="3075"/>
                    </a:cubicBezTo>
                    <a:cubicBezTo>
                      <a:pt x="5045" y="1106"/>
                      <a:pt x="7715" y="0"/>
                      <a:pt x="105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name="TextBox 57" id="57"/>
              <p:cNvSpPr txBox="true"/>
              <p:nvPr/>
            </p:nvSpPr>
            <p:spPr>
              <a:xfrm>
                <a:off x="0" y="-38100"/>
                <a:ext cx="4162083" cy="489441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2799"/>
                  </a:lnSpc>
                </a:pPr>
                <a:r>
                  <a:rPr lang="en-US" sz="1999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In groepjes volg je de route. Begin bij de eerste locatie. </a:t>
                </a:r>
              </a:p>
            </p:txBody>
          </p:sp>
        </p:grpSp>
        <p:grpSp>
          <p:nvGrpSpPr>
            <p:cNvPr name="Group 58" id="58"/>
            <p:cNvGrpSpPr/>
            <p:nvPr/>
          </p:nvGrpSpPr>
          <p:grpSpPr>
            <a:xfrm rot="0">
              <a:off x="0" y="158023"/>
              <a:ext cx="1274992" cy="785718"/>
              <a:chOff x="0" y="0"/>
              <a:chExt cx="522305" cy="321872"/>
            </a:xfrm>
          </p:grpSpPr>
          <p:sp>
            <p:nvSpPr>
              <p:cNvPr name="Freeform 59" id="59"/>
              <p:cNvSpPr/>
              <p:nvPr/>
            </p:nvSpPr>
            <p:spPr>
              <a:xfrm flipH="false" flipV="false" rot="0">
                <a:off x="0" y="0"/>
                <a:ext cx="522305" cy="321872"/>
              </a:xfrm>
              <a:custGeom>
                <a:avLst/>
                <a:gdLst/>
                <a:ahLst/>
                <a:cxnLst/>
                <a:rect r="r" b="b" t="t" l="l"/>
                <a:pathLst>
                  <a:path h="321872" w="522305">
                    <a:moveTo>
                      <a:pt x="83671" y="0"/>
                    </a:moveTo>
                    <a:lnTo>
                      <a:pt x="438634" y="0"/>
                    </a:lnTo>
                    <a:cubicBezTo>
                      <a:pt x="460825" y="0"/>
                      <a:pt x="482107" y="8815"/>
                      <a:pt x="497799" y="24507"/>
                    </a:cubicBezTo>
                    <a:cubicBezTo>
                      <a:pt x="513490" y="40198"/>
                      <a:pt x="522305" y="61480"/>
                      <a:pt x="522305" y="83671"/>
                    </a:cubicBezTo>
                    <a:lnTo>
                      <a:pt x="522305" y="238201"/>
                    </a:lnTo>
                    <a:cubicBezTo>
                      <a:pt x="522305" y="284411"/>
                      <a:pt x="484844" y="321872"/>
                      <a:pt x="438634" y="321872"/>
                    </a:cubicBezTo>
                    <a:lnTo>
                      <a:pt x="83671" y="321872"/>
                    </a:lnTo>
                    <a:cubicBezTo>
                      <a:pt x="37461" y="321872"/>
                      <a:pt x="0" y="284411"/>
                      <a:pt x="0" y="238201"/>
                    </a:cubicBezTo>
                    <a:lnTo>
                      <a:pt x="0" y="83671"/>
                    </a:lnTo>
                    <a:cubicBezTo>
                      <a:pt x="0" y="37461"/>
                      <a:pt x="37461" y="0"/>
                      <a:pt x="83671" y="0"/>
                    </a:cubicBezTo>
                    <a:close/>
                  </a:path>
                </a:pathLst>
              </a:custGeom>
              <a:solidFill>
                <a:srgbClr val="F38EA3"/>
              </a:solidFill>
            </p:spPr>
          </p:sp>
          <p:sp>
            <p:nvSpPr>
              <p:cNvPr name="TextBox 60" id="60"/>
              <p:cNvSpPr txBox="true"/>
              <p:nvPr/>
            </p:nvSpPr>
            <p:spPr>
              <a:xfrm>
                <a:off x="0" y="-76200"/>
                <a:ext cx="522305" cy="398072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4200"/>
                  </a:lnSpc>
                </a:pPr>
                <a:r>
                  <a:rPr lang="en-US" b="true" sz="3000">
                    <a:solidFill>
                      <a:srgbClr val="FFFFFF"/>
                    </a:solidFill>
                    <a:latin typeface="Cabin Sketch Bold"/>
                    <a:ea typeface="Cabin Sketch Bold"/>
                    <a:cs typeface="Cabin Sketch Bold"/>
                    <a:sym typeface="Cabin Sketch Bold"/>
                  </a:rPr>
                  <a:t>1.</a:t>
                </a:r>
              </a:p>
            </p:txBody>
          </p:sp>
        </p:grp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BD6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100752" y="1238250"/>
            <a:ext cx="11727064" cy="11962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877"/>
              </a:lnSpc>
            </a:pPr>
            <a:r>
              <a:rPr lang="en-US" sz="9247" spc="397">
                <a:solidFill>
                  <a:srgbClr val="39637B"/>
                </a:solidFill>
                <a:latin typeface="Sweet Apricot"/>
                <a:ea typeface="Sweet Apricot"/>
                <a:cs typeface="Sweet Apricot"/>
                <a:sym typeface="Sweet Apricot"/>
              </a:rPr>
              <a:t>HOE DOE JE DAT?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9806024" y="3204483"/>
            <a:ext cx="7620000" cy="2588231"/>
            <a:chOff x="0" y="0"/>
            <a:chExt cx="4162083" cy="141370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162083" cy="1413705"/>
            </a:xfrm>
            <a:custGeom>
              <a:avLst/>
              <a:gdLst/>
              <a:ahLst/>
              <a:cxnLst/>
              <a:rect r="r" b="b" t="t" l="l"/>
              <a:pathLst>
                <a:path h="1413705" w="4162083">
                  <a:moveTo>
                    <a:pt x="10500" y="0"/>
                  </a:moveTo>
                  <a:lnTo>
                    <a:pt x="4151583" y="0"/>
                  </a:lnTo>
                  <a:cubicBezTo>
                    <a:pt x="4154368" y="0"/>
                    <a:pt x="4157039" y="1106"/>
                    <a:pt x="4159008" y="3075"/>
                  </a:cubicBezTo>
                  <a:cubicBezTo>
                    <a:pt x="4160977" y="5045"/>
                    <a:pt x="4162083" y="7715"/>
                    <a:pt x="4162083" y="10500"/>
                  </a:cubicBezTo>
                  <a:lnTo>
                    <a:pt x="4162083" y="1403205"/>
                  </a:lnTo>
                  <a:cubicBezTo>
                    <a:pt x="4162083" y="1405990"/>
                    <a:pt x="4160977" y="1408660"/>
                    <a:pt x="4159008" y="1410629"/>
                  </a:cubicBezTo>
                  <a:cubicBezTo>
                    <a:pt x="4157039" y="1412599"/>
                    <a:pt x="4154368" y="1413705"/>
                    <a:pt x="4151583" y="1413705"/>
                  </a:cubicBezTo>
                  <a:lnTo>
                    <a:pt x="10500" y="1413705"/>
                  </a:lnTo>
                  <a:cubicBezTo>
                    <a:pt x="7715" y="1413705"/>
                    <a:pt x="5045" y="1412599"/>
                    <a:pt x="3075" y="1410629"/>
                  </a:cubicBezTo>
                  <a:cubicBezTo>
                    <a:pt x="1106" y="1408660"/>
                    <a:pt x="0" y="1405990"/>
                    <a:pt x="0" y="1403205"/>
                  </a:cubicBezTo>
                  <a:lnTo>
                    <a:pt x="0" y="10500"/>
                  </a:lnTo>
                  <a:cubicBezTo>
                    <a:pt x="0" y="7715"/>
                    <a:pt x="1106" y="5045"/>
                    <a:pt x="3075" y="3075"/>
                  </a:cubicBezTo>
                  <a:cubicBezTo>
                    <a:pt x="5045" y="1106"/>
                    <a:pt x="7715" y="0"/>
                    <a:pt x="10500" y="0"/>
                  </a:cubicBezTo>
                  <a:close/>
                </a:path>
              </a:pathLst>
            </a:custGeom>
            <a:solidFill>
              <a:srgbClr val="FFFFFF"/>
            </a:solidFill>
            <a:ln w="1905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162083" cy="1451805"/>
            </a:xfrm>
            <a:prstGeom prst="rect">
              <a:avLst/>
            </a:prstGeom>
          </p:spPr>
          <p:txBody>
            <a:bodyPr anchor="ctr" rtlCol="false" tIns="21000" lIns="21000" bIns="21000" rIns="21000"/>
            <a:lstStyle/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Schrijf het nummer van de stikker op 'De Route’</a:t>
              </a:r>
              <a:r>
                <a:rPr lang="en-US" sz="19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</a:p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in je werkboekje</a:t>
              </a:r>
              <a:r>
                <a:rPr lang="en-US" sz="19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. </a:t>
              </a:r>
            </a:p>
            <a:p>
              <a:pPr algn="ctr">
                <a:lnSpc>
                  <a:spcPts val="2799"/>
                </a:lnSpc>
              </a:pPr>
            </a:p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Kijk op de plek rondom de stikker en bepaal </a:t>
              </a:r>
            </a:p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waar de plas ligt of waar deze zou kunnen liggen. Dit is de plek waar je naar gaat kijken.</a:t>
              </a: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9251702" y="3519820"/>
            <a:ext cx="956244" cy="589288"/>
            <a:chOff x="0" y="0"/>
            <a:chExt cx="522305" cy="32187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22305" cy="321872"/>
            </a:xfrm>
            <a:custGeom>
              <a:avLst/>
              <a:gdLst/>
              <a:ahLst/>
              <a:cxnLst/>
              <a:rect r="r" b="b" t="t" l="l"/>
              <a:pathLst>
                <a:path h="321872" w="522305">
                  <a:moveTo>
                    <a:pt x="83671" y="0"/>
                  </a:moveTo>
                  <a:lnTo>
                    <a:pt x="438634" y="0"/>
                  </a:lnTo>
                  <a:cubicBezTo>
                    <a:pt x="460825" y="0"/>
                    <a:pt x="482107" y="8815"/>
                    <a:pt x="497799" y="24507"/>
                  </a:cubicBezTo>
                  <a:cubicBezTo>
                    <a:pt x="513490" y="40198"/>
                    <a:pt x="522305" y="61480"/>
                    <a:pt x="522305" y="83671"/>
                  </a:cubicBezTo>
                  <a:lnTo>
                    <a:pt x="522305" y="238201"/>
                  </a:lnTo>
                  <a:cubicBezTo>
                    <a:pt x="522305" y="284411"/>
                    <a:pt x="484844" y="321872"/>
                    <a:pt x="438634" y="321872"/>
                  </a:cubicBezTo>
                  <a:lnTo>
                    <a:pt x="83671" y="321872"/>
                  </a:lnTo>
                  <a:cubicBezTo>
                    <a:pt x="37461" y="321872"/>
                    <a:pt x="0" y="284411"/>
                    <a:pt x="0" y="238201"/>
                  </a:cubicBezTo>
                  <a:lnTo>
                    <a:pt x="0" y="83671"/>
                  </a:lnTo>
                  <a:cubicBezTo>
                    <a:pt x="0" y="37461"/>
                    <a:pt x="37461" y="0"/>
                    <a:pt x="83671" y="0"/>
                  </a:cubicBezTo>
                  <a:close/>
                </a:path>
              </a:pathLst>
            </a:custGeom>
            <a:solidFill>
              <a:srgbClr val="F38EA3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76200"/>
              <a:ext cx="522305" cy="398072"/>
            </a:xfrm>
            <a:prstGeom prst="rect">
              <a:avLst/>
            </a:prstGeom>
          </p:spPr>
          <p:txBody>
            <a:bodyPr anchor="ctr" rtlCol="false" tIns="21000" lIns="21000" bIns="21000" rIns="21000"/>
            <a:lstStyle/>
            <a:p>
              <a:pPr algn="ctr">
                <a:lnSpc>
                  <a:spcPts val="4200"/>
                </a:lnSpc>
              </a:pPr>
              <a:r>
                <a:rPr lang="en-US" b="true" sz="3000">
                  <a:solidFill>
                    <a:srgbClr val="FFFFFF"/>
                  </a:solidFill>
                  <a:latin typeface="Cabin Sketch Bold"/>
                  <a:ea typeface="Cabin Sketch Bold"/>
                  <a:cs typeface="Cabin Sketch Bold"/>
                  <a:sym typeface="Cabin Sketch Bold"/>
                </a:rPr>
                <a:t>2.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1308581" y="5983090"/>
            <a:ext cx="4031694" cy="3318028"/>
            <a:chOff x="0" y="0"/>
            <a:chExt cx="5375592" cy="4424037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347882" cy="3402747"/>
            </a:xfrm>
            <a:custGeom>
              <a:avLst/>
              <a:gdLst/>
              <a:ahLst/>
              <a:cxnLst/>
              <a:rect r="r" b="b" t="t" l="l"/>
              <a:pathLst>
                <a:path h="3402747" w="5347882">
                  <a:moveTo>
                    <a:pt x="0" y="0"/>
                  </a:moveTo>
                  <a:lnTo>
                    <a:pt x="5347882" y="0"/>
                  </a:lnTo>
                  <a:lnTo>
                    <a:pt x="5347882" y="3402747"/>
                  </a:lnTo>
                  <a:lnTo>
                    <a:pt x="0" y="34027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82684" t="-83772" r="-63164" b="-110523"/>
              </a:stretch>
            </a:blip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10001" y="2460633"/>
              <a:ext cx="5365590" cy="1963404"/>
            </a:xfrm>
            <a:custGeom>
              <a:avLst/>
              <a:gdLst/>
              <a:ahLst/>
              <a:cxnLst/>
              <a:rect r="r" b="b" t="t" l="l"/>
              <a:pathLst>
                <a:path h="1963404" w="5365590">
                  <a:moveTo>
                    <a:pt x="0" y="0"/>
                  </a:moveTo>
                  <a:lnTo>
                    <a:pt x="5365591" y="0"/>
                  </a:lnTo>
                  <a:lnTo>
                    <a:pt x="5365591" y="1963404"/>
                  </a:lnTo>
                  <a:lnTo>
                    <a:pt x="0" y="19634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-82597" t="-332993" r="-62439" b="-77047"/>
              </a:stretch>
            </a:blip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723900" y="3204483"/>
            <a:ext cx="8221947" cy="904625"/>
            <a:chOff x="0" y="0"/>
            <a:chExt cx="10962596" cy="1206167"/>
          </a:xfrm>
        </p:grpSpPr>
        <p:grpSp>
          <p:nvGrpSpPr>
            <p:cNvPr name="Group 13" id="13"/>
            <p:cNvGrpSpPr/>
            <p:nvPr/>
          </p:nvGrpSpPr>
          <p:grpSpPr>
            <a:xfrm rot="0">
              <a:off x="802596" y="0"/>
              <a:ext cx="10160000" cy="1206167"/>
              <a:chOff x="0" y="0"/>
              <a:chExt cx="4162083" cy="494111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0" y="0"/>
                <a:ext cx="4162083" cy="494111"/>
              </a:xfrm>
              <a:custGeom>
                <a:avLst/>
                <a:gdLst/>
                <a:ahLst/>
                <a:cxnLst/>
                <a:rect r="r" b="b" t="t" l="l"/>
                <a:pathLst>
                  <a:path h="494111" w="4162083">
                    <a:moveTo>
                      <a:pt x="10500" y="0"/>
                    </a:moveTo>
                    <a:lnTo>
                      <a:pt x="4151583" y="0"/>
                    </a:lnTo>
                    <a:cubicBezTo>
                      <a:pt x="4154368" y="0"/>
                      <a:pt x="4157039" y="1106"/>
                      <a:pt x="4159008" y="3075"/>
                    </a:cubicBezTo>
                    <a:cubicBezTo>
                      <a:pt x="4160977" y="5045"/>
                      <a:pt x="4162083" y="7715"/>
                      <a:pt x="4162083" y="10500"/>
                    </a:cubicBezTo>
                    <a:lnTo>
                      <a:pt x="4162083" y="483611"/>
                    </a:lnTo>
                    <a:cubicBezTo>
                      <a:pt x="4162083" y="486396"/>
                      <a:pt x="4160977" y="489067"/>
                      <a:pt x="4159008" y="491036"/>
                    </a:cubicBezTo>
                    <a:cubicBezTo>
                      <a:pt x="4157039" y="493005"/>
                      <a:pt x="4154368" y="494111"/>
                      <a:pt x="4151583" y="494111"/>
                    </a:cubicBezTo>
                    <a:lnTo>
                      <a:pt x="10500" y="494111"/>
                    </a:lnTo>
                    <a:cubicBezTo>
                      <a:pt x="7715" y="494111"/>
                      <a:pt x="5045" y="493005"/>
                      <a:pt x="3075" y="491036"/>
                    </a:cubicBezTo>
                    <a:cubicBezTo>
                      <a:pt x="1106" y="489067"/>
                      <a:pt x="0" y="486396"/>
                      <a:pt x="0" y="483611"/>
                    </a:cubicBezTo>
                    <a:lnTo>
                      <a:pt x="0" y="10500"/>
                    </a:lnTo>
                    <a:cubicBezTo>
                      <a:pt x="0" y="7715"/>
                      <a:pt x="1106" y="5045"/>
                      <a:pt x="3075" y="3075"/>
                    </a:cubicBezTo>
                    <a:cubicBezTo>
                      <a:pt x="5045" y="1106"/>
                      <a:pt x="7715" y="0"/>
                      <a:pt x="105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name="TextBox 15" id="15"/>
              <p:cNvSpPr txBox="true"/>
              <p:nvPr/>
            </p:nvSpPr>
            <p:spPr>
              <a:xfrm>
                <a:off x="0" y="-38100"/>
                <a:ext cx="4162083" cy="532211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2799"/>
                  </a:lnSpc>
                </a:pPr>
                <a:r>
                  <a:rPr lang="en-US" sz="1999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Schrijf je groepsnummer op en onthoudt hem goed!</a:t>
                </a:r>
              </a:p>
            </p:txBody>
          </p:sp>
        </p:grpSp>
        <p:grpSp>
          <p:nvGrpSpPr>
            <p:cNvPr name="Group 16" id="16"/>
            <p:cNvGrpSpPr/>
            <p:nvPr/>
          </p:nvGrpSpPr>
          <p:grpSpPr>
            <a:xfrm rot="0">
              <a:off x="0" y="210225"/>
              <a:ext cx="1274992" cy="785718"/>
              <a:chOff x="0" y="0"/>
              <a:chExt cx="522305" cy="321872"/>
            </a:xfrm>
          </p:grpSpPr>
          <p:sp>
            <p:nvSpPr>
              <p:cNvPr name="Freeform 17" id="17"/>
              <p:cNvSpPr/>
              <p:nvPr/>
            </p:nvSpPr>
            <p:spPr>
              <a:xfrm flipH="false" flipV="false" rot="0">
                <a:off x="0" y="0"/>
                <a:ext cx="522305" cy="321872"/>
              </a:xfrm>
              <a:custGeom>
                <a:avLst/>
                <a:gdLst/>
                <a:ahLst/>
                <a:cxnLst/>
                <a:rect r="r" b="b" t="t" l="l"/>
                <a:pathLst>
                  <a:path h="321872" w="522305">
                    <a:moveTo>
                      <a:pt x="83671" y="0"/>
                    </a:moveTo>
                    <a:lnTo>
                      <a:pt x="438634" y="0"/>
                    </a:lnTo>
                    <a:cubicBezTo>
                      <a:pt x="460825" y="0"/>
                      <a:pt x="482107" y="8815"/>
                      <a:pt x="497799" y="24507"/>
                    </a:cubicBezTo>
                    <a:cubicBezTo>
                      <a:pt x="513490" y="40198"/>
                      <a:pt x="522305" y="61480"/>
                      <a:pt x="522305" y="83671"/>
                    </a:cubicBezTo>
                    <a:lnTo>
                      <a:pt x="522305" y="238201"/>
                    </a:lnTo>
                    <a:cubicBezTo>
                      <a:pt x="522305" y="284411"/>
                      <a:pt x="484844" y="321872"/>
                      <a:pt x="438634" y="321872"/>
                    </a:cubicBezTo>
                    <a:lnTo>
                      <a:pt x="83671" y="321872"/>
                    </a:lnTo>
                    <a:cubicBezTo>
                      <a:pt x="37461" y="321872"/>
                      <a:pt x="0" y="284411"/>
                      <a:pt x="0" y="238201"/>
                    </a:cubicBezTo>
                    <a:lnTo>
                      <a:pt x="0" y="83671"/>
                    </a:lnTo>
                    <a:cubicBezTo>
                      <a:pt x="0" y="37461"/>
                      <a:pt x="37461" y="0"/>
                      <a:pt x="83671" y="0"/>
                    </a:cubicBezTo>
                    <a:close/>
                  </a:path>
                </a:pathLst>
              </a:custGeom>
              <a:solidFill>
                <a:srgbClr val="F38EA3"/>
              </a:solidFill>
            </p:spPr>
          </p:sp>
          <p:sp>
            <p:nvSpPr>
              <p:cNvPr name="TextBox 18" id="18"/>
              <p:cNvSpPr txBox="true"/>
              <p:nvPr/>
            </p:nvSpPr>
            <p:spPr>
              <a:xfrm>
                <a:off x="0" y="-76200"/>
                <a:ext cx="522305" cy="398072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4200"/>
                  </a:lnSpc>
                </a:pPr>
                <a:r>
                  <a:rPr lang="en-US" b="true" sz="3000">
                    <a:solidFill>
                      <a:srgbClr val="FFFFFF"/>
                    </a:solidFill>
                    <a:latin typeface="Cabin Sketch Bold"/>
                    <a:ea typeface="Cabin Sketch Bold"/>
                    <a:cs typeface="Cabin Sketch Bold"/>
                    <a:sym typeface="Cabin Sketch Bold"/>
                  </a:rPr>
                  <a:t>0.</a:t>
                </a:r>
              </a:p>
            </p:txBody>
          </p:sp>
        </p:grpSp>
      </p:grpSp>
      <p:grpSp>
        <p:nvGrpSpPr>
          <p:cNvPr name="Group 19" id="19"/>
          <p:cNvGrpSpPr/>
          <p:nvPr/>
        </p:nvGrpSpPr>
        <p:grpSpPr>
          <a:xfrm rot="0">
            <a:off x="723900" y="4374515"/>
            <a:ext cx="8221947" cy="826322"/>
            <a:chOff x="0" y="0"/>
            <a:chExt cx="10962596" cy="1101763"/>
          </a:xfrm>
        </p:grpSpPr>
        <p:grpSp>
          <p:nvGrpSpPr>
            <p:cNvPr name="Group 20" id="20"/>
            <p:cNvGrpSpPr/>
            <p:nvPr/>
          </p:nvGrpSpPr>
          <p:grpSpPr>
            <a:xfrm rot="0">
              <a:off x="802596" y="0"/>
              <a:ext cx="10160000" cy="1101763"/>
              <a:chOff x="0" y="0"/>
              <a:chExt cx="4162083" cy="451341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4162083" cy="451341"/>
              </a:xfrm>
              <a:custGeom>
                <a:avLst/>
                <a:gdLst/>
                <a:ahLst/>
                <a:cxnLst/>
                <a:rect r="r" b="b" t="t" l="l"/>
                <a:pathLst>
                  <a:path h="451341" w="4162083">
                    <a:moveTo>
                      <a:pt x="10500" y="0"/>
                    </a:moveTo>
                    <a:lnTo>
                      <a:pt x="4151583" y="0"/>
                    </a:lnTo>
                    <a:cubicBezTo>
                      <a:pt x="4154368" y="0"/>
                      <a:pt x="4157039" y="1106"/>
                      <a:pt x="4159008" y="3075"/>
                    </a:cubicBezTo>
                    <a:cubicBezTo>
                      <a:pt x="4160977" y="5045"/>
                      <a:pt x="4162083" y="7715"/>
                      <a:pt x="4162083" y="10500"/>
                    </a:cubicBezTo>
                    <a:lnTo>
                      <a:pt x="4162083" y="440842"/>
                    </a:lnTo>
                    <a:cubicBezTo>
                      <a:pt x="4162083" y="443626"/>
                      <a:pt x="4160977" y="446297"/>
                      <a:pt x="4159008" y="448266"/>
                    </a:cubicBezTo>
                    <a:cubicBezTo>
                      <a:pt x="4157039" y="450235"/>
                      <a:pt x="4154368" y="451341"/>
                      <a:pt x="4151583" y="451341"/>
                    </a:cubicBezTo>
                    <a:lnTo>
                      <a:pt x="10500" y="451341"/>
                    </a:lnTo>
                    <a:cubicBezTo>
                      <a:pt x="7715" y="451341"/>
                      <a:pt x="5045" y="450235"/>
                      <a:pt x="3075" y="448266"/>
                    </a:cubicBezTo>
                    <a:cubicBezTo>
                      <a:pt x="1106" y="446297"/>
                      <a:pt x="0" y="443626"/>
                      <a:pt x="0" y="440842"/>
                    </a:cubicBezTo>
                    <a:lnTo>
                      <a:pt x="0" y="10500"/>
                    </a:lnTo>
                    <a:cubicBezTo>
                      <a:pt x="0" y="7715"/>
                      <a:pt x="1106" y="5045"/>
                      <a:pt x="3075" y="3075"/>
                    </a:cubicBezTo>
                    <a:cubicBezTo>
                      <a:pt x="5045" y="1106"/>
                      <a:pt x="7715" y="0"/>
                      <a:pt x="105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name="TextBox 22" id="22"/>
              <p:cNvSpPr txBox="true"/>
              <p:nvPr/>
            </p:nvSpPr>
            <p:spPr>
              <a:xfrm>
                <a:off x="0" y="-38100"/>
                <a:ext cx="4162083" cy="489441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2799"/>
                  </a:lnSpc>
                </a:pPr>
                <a:r>
                  <a:rPr lang="en-US" sz="1999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In groepjes volg je de route. Begin bij de eerste locatie. </a:t>
                </a:r>
              </a:p>
            </p:txBody>
          </p:sp>
        </p:grpSp>
        <p:grpSp>
          <p:nvGrpSpPr>
            <p:cNvPr name="Group 23" id="23"/>
            <p:cNvGrpSpPr/>
            <p:nvPr/>
          </p:nvGrpSpPr>
          <p:grpSpPr>
            <a:xfrm rot="0">
              <a:off x="0" y="158023"/>
              <a:ext cx="1274992" cy="785718"/>
              <a:chOff x="0" y="0"/>
              <a:chExt cx="522305" cy="321872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522305" cy="321872"/>
              </a:xfrm>
              <a:custGeom>
                <a:avLst/>
                <a:gdLst/>
                <a:ahLst/>
                <a:cxnLst/>
                <a:rect r="r" b="b" t="t" l="l"/>
                <a:pathLst>
                  <a:path h="321872" w="522305">
                    <a:moveTo>
                      <a:pt x="83671" y="0"/>
                    </a:moveTo>
                    <a:lnTo>
                      <a:pt x="438634" y="0"/>
                    </a:lnTo>
                    <a:cubicBezTo>
                      <a:pt x="460825" y="0"/>
                      <a:pt x="482107" y="8815"/>
                      <a:pt x="497799" y="24507"/>
                    </a:cubicBezTo>
                    <a:cubicBezTo>
                      <a:pt x="513490" y="40198"/>
                      <a:pt x="522305" y="61480"/>
                      <a:pt x="522305" y="83671"/>
                    </a:cubicBezTo>
                    <a:lnTo>
                      <a:pt x="522305" y="238201"/>
                    </a:lnTo>
                    <a:cubicBezTo>
                      <a:pt x="522305" y="284411"/>
                      <a:pt x="484844" y="321872"/>
                      <a:pt x="438634" y="321872"/>
                    </a:cubicBezTo>
                    <a:lnTo>
                      <a:pt x="83671" y="321872"/>
                    </a:lnTo>
                    <a:cubicBezTo>
                      <a:pt x="37461" y="321872"/>
                      <a:pt x="0" y="284411"/>
                      <a:pt x="0" y="238201"/>
                    </a:cubicBezTo>
                    <a:lnTo>
                      <a:pt x="0" y="83671"/>
                    </a:lnTo>
                    <a:cubicBezTo>
                      <a:pt x="0" y="37461"/>
                      <a:pt x="37461" y="0"/>
                      <a:pt x="83671" y="0"/>
                    </a:cubicBezTo>
                    <a:close/>
                  </a:path>
                </a:pathLst>
              </a:custGeom>
              <a:solidFill>
                <a:srgbClr val="F38EA3"/>
              </a:solidFill>
            </p:spPr>
          </p:sp>
          <p:sp>
            <p:nvSpPr>
              <p:cNvPr name="TextBox 25" id="25"/>
              <p:cNvSpPr txBox="true"/>
              <p:nvPr/>
            </p:nvSpPr>
            <p:spPr>
              <a:xfrm>
                <a:off x="0" y="-76200"/>
                <a:ext cx="522305" cy="398072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4200"/>
                  </a:lnSpc>
                </a:pPr>
                <a:r>
                  <a:rPr lang="en-US" b="true" sz="3000">
                    <a:solidFill>
                      <a:srgbClr val="FFFFFF"/>
                    </a:solidFill>
                    <a:latin typeface="Cabin Sketch Bold"/>
                    <a:ea typeface="Cabin Sketch Bold"/>
                    <a:cs typeface="Cabin Sketch Bold"/>
                    <a:sym typeface="Cabin Sketch Bold"/>
                  </a:rPr>
                  <a:t>1.</a:t>
                </a:r>
              </a:p>
            </p:txBody>
          </p:sp>
        </p:grp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BD6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100752" y="1238250"/>
            <a:ext cx="11727064" cy="11962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877"/>
              </a:lnSpc>
            </a:pPr>
            <a:r>
              <a:rPr lang="en-US" sz="9247" spc="397">
                <a:solidFill>
                  <a:srgbClr val="39637B"/>
                </a:solidFill>
                <a:latin typeface="Sweet Apricot"/>
                <a:ea typeface="Sweet Apricot"/>
                <a:cs typeface="Sweet Apricot"/>
                <a:sym typeface="Sweet Apricot"/>
              </a:rPr>
              <a:t>HOE DOE JE DAT?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9806024" y="3204483"/>
            <a:ext cx="7620000" cy="2588231"/>
            <a:chOff x="0" y="0"/>
            <a:chExt cx="4162083" cy="141370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162083" cy="1413705"/>
            </a:xfrm>
            <a:custGeom>
              <a:avLst/>
              <a:gdLst/>
              <a:ahLst/>
              <a:cxnLst/>
              <a:rect r="r" b="b" t="t" l="l"/>
              <a:pathLst>
                <a:path h="1413705" w="4162083">
                  <a:moveTo>
                    <a:pt x="10500" y="0"/>
                  </a:moveTo>
                  <a:lnTo>
                    <a:pt x="4151583" y="0"/>
                  </a:lnTo>
                  <a:cubicBezTo>
                    <a:pt x="4154368" y="0"/>
                    <a:pt x="4157039" y="1106"/>
                    <a:pt x="4159008" y="3075"/>
                  </a:cubicBezTo>
                  <a:cubicBezTo>
                    <a:pt x="4160977" y="5045"/>
                    <a:pt x="4162083" y="7715"/>
                    <a:pt x="4162083" y="10500"/>
                  </a:cubicBezTo>
                  <a:lnTo>
                    <a:pt x="4162083" y="1403205"/>
                  </a:lnTo>
                  <a:cubicBezTo>
                    <a:pt x="4162083" y="1405990"/>
                    <a:pt x="4160977" y="1408660"/>
                    <a:pt x="4159008" y="1410629"/>
                  </a:cubicBezTo>
                  <a:cubicBezTo>
                    <a:pt x="4157039" y="1412599"/>
                    <a:pt x="4154368" y="1413705"/>
                    <a:pt x="4151583" y="1413705"/>
                  </a:cubicBezTo>
                  <a:lnTo>
                    <a:pt x="10500" y="1413705"/>
                  </a:lnTo>
                  <a:cubicBezTo>
                    <a:pt x="7715" y="1413705"/>
                    <a:pt x="5045" y="1412599"/>
                    <a:pt x="3075" y="1410629"/>
                  </a:cubicBezTo>
                  <a:cubicBezTo>
                    <a:pt x="1106" y="1408660"/>
                    <a:pt x="0" y="1405990"/>
                    <a:pt x="0" y="1403205"/>
                  </a:cubicBezTo>
                  <a:lnTo>
                    <a:pt x="0" y="10500"/>
                  </a:lnTo>
                  <a:cubicBezTo>
                    <a:pt x="0" y="7715"/>
                    <a:pt x="1106" y="5045"/>
                    <a:pt x="3075" y="3075"/>
                  </a:cubicBezTo>
                  <a:cubicBezTo>
                    <a:pt x="5045" y="1106"/>
                    <a:pt x="7715" y="0"/>
                    <a:pt x="10500" y="0"/>
                  </a:cubicBezTo>
                  <a:close/>
                </a:path>
              </a:pathLst>
            </a:custGeom>
            <a:solidFill>
              <a:srgbClr val="FFFFFF"/>
            </a:solidFill>
            <a:ln w="1905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162083" cy="1451805"/>
            </a:xfrm>
            <a:prstGeom prst="rect">
              <a:avLst/>
            </a:prstGeom>
          </p:spPr>
          <p:txBody>
            <a:bodyPr anchor="ctr" rtlCol="false" tIns="21000" lIns="21000" bIns="21000" rIns="21000"/>
            <a:lstStyle/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Schrijf het nummer van de stikker op 'De Route’</a:t>
              </a:r>
              <a:r>
                <a:rPr lang="en-US" sz="19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 </a:t>
              </a:r>
            </a:p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in je werkboekje</a:t>
              </a:r>
              <a:r>
                <a:rPr lang="en-US" sz="19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. </a:t>
              </a:r>
            </a:p>
            <a:p>
              <a:pPr algn="ctr">
                <a:lnSpc>
                  <a:spcPts val="2799"/>
                </a:lnSpc>
              </a:pPr>
            </a:p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Kijk op de plek rondom de stikker en bepaal </a:t>
              </a:r>
            </a:p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waar de plas ligt of waar deze zou kunnen liggen. Dit is de plek waar je naar gaat kijken.</a:t>
              </a: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9251702" y="3519820"/>
            <a:ext cx="956244" cy="589288"/>
            <a:chOff x="0" y="0"/>
            <a:chExt cx="522305" cy="32187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22305" cy="321872"/>
            </a:xfrm>
            <a:custGeom>
              <a:avLst/>
              <a:gdLst/>
              <a:ahLst/>
              <a:cxnLst/>
              <a:rect r="r" b="b" t="t" l="l"/>
              <a:pathLst>
                <a:path h="321872" w="522305">
                  <a:moveTo>
                    <a:pt x="83671" y="0"/>
                  </a:moveTo>
                  <a:lnTo>
                    <a:pt x="438634" y="0"/>
                  </a:lnTo>
                  <a:cubicBezTo>
                    <a:pt x="460825" y="0"/>
                    <a:pt x="482107" y="8815"/>
                    <a:pt x="497799" y="24507"/>
                  </a:cubicBezTo>
                  <a:cubicBezTo>
                    <a:pt x="513490" y="40198"/>
                    <a:pt x="522305" y="61480"/>
                    <a:pt x="522305" y="83671"/>
                  </a:cubicBezTo>
                  <a:lnTo>
                    <a:pt x="522305" y="238201"/>
                  </a:lnTo>
                  <a:cubicBezTo>
                    <a:pt x="522305" y="284411"/>
                    <a:pt x="484844" y="321872"/>
                    <a:pt x="438634" y="321872"/>
                  </a:cubicBezTo>
                  <a:lnTo>
                    <a:pt x="83671" y="321872"/>
                  </a:lnTo>
                  <a:cubicBezTo>
                    <a:pt x="37461" y="321872"/>
                    <a:pt x="0" y="284411"/>
                    <a:pt x="0" y="238201"/>
                  </a:cubicBezTo>
                  <a:lnTo>
                    <a:pt x="0" y="83671"/>
                  </a:lnTo>
                  <a:cubicBezTo>
                    <a:pt x="0" y="37461"/>
                    <a:pt x="37461" y="0"/>
                    <a:pt x="83671" y="0"/>
                  </a:cubicBezTo>
                  <a:close/>
                </a:path>
              </a:pathLst>
            </a:custGeom>
            <a:solidFill>
              <a:srgbClr val="F38EA3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76200"/>
              <a:ext cx="522305" cy="398072"/>
            </a:xfrm>
            <a:prstGeom prst="rect">
              <a:avLst/>
            </a:prstGeom>
          </p:spPr>
          <p:txBody>
            <a:bodyPr anchor="ctr" rtlCol="false" tIns="21000" lIns="21000" bIns="21000" rIns="21000"/>
            <a:lstStyle/>
            <a:p>
              <a:pPr algn="ctr">
                <a:lnSpc>
                  <a:spcPts val="4200"/>
                </a:lnSpc>
              </a:pPr>
              <a:r>
                <a:rPr lang="en-US" b="true" sz="3000">
                  <a:solidFill>
                    <a:srgbClr val="FFFFFF"/>
                  </a:solidFill>
                  <a:latin typeface="Cabin Sketch Bold"/>
                  <a:ea typeface="Cabin Sketch Bold"/>
                  <a:cs typeface="Cabin Sketch Bold"/>
                  <a:sym typeface="Cabin Sketch Bold"/>
                </a:rPr>
                <a:t>2.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7856443" y="6325990"/>
            <a:ext cx="2942918" cy="3074911"/>
            <a:chOff x="0" y="0"/>
            <a:chExt cx="3923891" cy="4099882"/>
          </a:xfrm>
        </p:grpSpPr>
        <p:sp>
          <p:nvSpPr>
            <p:cNvPr name="Freeform 10" id="10"/>
            <p:cNvSpPr/>
            <p:nvPr/>
          </p:nvSpPr>
          <p:spPr>
            <a:xfrm flipH="false" flipV="false" rot="-5400000">
              <a:off x="110359" y="286350"/>
              <a:ext cx="3703172" cy="3923891"/>
            </a:xfrm>
            <a:custGeom>
              <a:avLst/>
              <a:gdLst/>
              <a:ahLst/>
              <a:cxnLst/>
              <a:rect r="r" b="b" t="t" l="l"/>
              <a:pathLst>
                <a:path h="3923891" w="3703172">
                  <a:moveTo>
                    <a:pt x="0" y="0"/>
                  </a:moveTo>
                  <a:lnTo>
                    <a:pt x="3703172" y="0"/>
                  </a:lnTo>
                  <a:lnTo>
                    <a:pt x="3703172" y="3923891"/>
                  </a:lnTo>
                  <a:lnTo>
                    <a:pt x="0" y="39238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grpSp>
          <p:nvGrpSpPr>
            <p:cNvPr name="Group 11" id="11"/>
            <p:cNvGrpSpPr/>
            <p:nvPr/>
          </p:nvGrpSpPr>
          <p:grpSpPr>
            <a:xfrm rot="0">
              <a:off x="1084169" y="0"/>
              <a:ext cx="1755553" cy="793420"/>
              <a:chOff x="0" y="0"/>
              <a:chExt cx="712188" cy="321872"/>
            </a:xfrm>
          </p:grpSpPr>
          <p:sp>
            <p:nvSpPr>
              <p:cNvPr name="Freeform 12" id="12"/>
              <p:cNvSpPr/>
              <p:nvPr/>
            </p:nvSpPr>
            <p:spPr>
              <a:xfrm flipH="false" flipV="false" rot="0">
                <a:off x="0" y="0"/>
                <a:ext cx="712188" cy="321872"/>
              </a:xfrm>
              <a:custGeom>
                <a:avLst/>
                <a:gdLst/>
                <a:ahLst/>
                <a:cxnLst/>
                <a:rect r="r" b="b" t="t" l="l"/>
                <a:pathLst>
                  <a:path h="321872" w="712188">
                    <a:moveTo>
                      <a:pt x="105740" y="0"/>
                    </a:moveTo>
                    <a:lnTo>
                      <a:pt x="606448" y="0"/>
                    </a:lnTo>
                    <a:cubicBezTo>
                      <a:pt x="634492" y="0"/>
                      <a:pt x="661387" y="11140"/>
                      <a:pt x="681217" y="30970"/>
                    </a:cubicBezTo>
                    <a:cubicBezTo>
                      <a:pt x="701047" y="50801"/>
                      <a:pt x="712188" y="77696"/>
                      <a:pt x="712188" y="105740"/>
                    </a:cubicBezTo>
                    <a:lnTo>
                      <a:pt x="712188" y="216132"/>
                    </a:lnTo>
                    <a:cubicBezTo>
                      <a:pt x="712188" y="244176"/>
                      <a:pt x="701047" y="271072"/>
                      <a:pt x="681217" y="290902"/>
                    </a:cubicBezTo>
                    <a:cubicBezTo>
                      <a:pt x="661387" y="310732"/>
                      <a:pt x="634492" y="321872"/>
                      <a:pt x="606448" y="321872"/>
                    </a:cubicBezTo>
                    <a:lnTo>
                      <a:pt x="105740" y="321872"/>
                    </a:lnTo>
                    <a:cubicBezTo>
                      <a:pt x="77696" y="321872"/>
                      <a:pt x="50801" y="310732"/>
                      <a:pt x="30970" y="290902"/>
                    </a:cubicBezTo>
                    <a:cubicBezTo>
                      <a:pt x="11140" y="271072"/>
                      <a:pt x="0" y="244176"/>
                      <a:pt x="0" y="216132"/>
                    </a:cubicBezTo>
                    <a:lnTo>
                      <a:pt x="0" y="105740"/>
                    </a:lnTo>
                    <a:cubicBezTo>
                      <a:pt x="0" y="77696"/>
                      <a:pt x="11140" y="50801"/>
                      <a:pt x="30970" y="30970"/>
                    </a:cubicBezTo>
                    <a:cubicBezTo>
                      <a:pt x="50801" y="11140"/>
                      <a:pt x="77696" y="0"/>
                      <a:pt x="105740" y="0"/>
                    </a:cubicBezTo>
                    <a:close/>
                  </a:path>
                </a:pathLst>
              </a:custGeom>
              <a:solidFill>
                <a:srgbClr val="F38EA3"/>
              </a:solidFill>
            </p:spPr>
          </p:sp>
          <p:sp>
            <p:nvSpPr>
              <p:cNvPr name="TextBox 13" id="13"/>
              <p:cNvSpPr txBox="true"/>
              <p:nvPr/>
            </p:nvSpPr>
            <p:spPr>
              <a:xfrm>
                <a:off x="0" y="-19050"/>
                <a:ext cx="712188" cy="340922"/>
              </a:xfrm>
              <a:prstGeom prst="rect">
                <a:avLst/>
              </a:prstGeom>
            </p:spPr>
            <p:txBody>
              <a:bodyPr anchor="ctr" rtlCol="false" tIns="15415" lIns="15415" bIns="15415" rIns="15415"/>
              <a:lstStyle/>
              <a:p>
                <a:pPr algn="ctr">
                  <a:lnSpc>
                    <a:spcPts val="1099"/>
                  </a:lnSpc>
                </a:pPr>
              </a:p>
            </p:txBody>
          </p:sp>
        </p:grpSp>
        <p:sp>
          <p:nvSpPr>
            <p:cNvPr name="TextBox 14" id="14"/>
            <p:cNvSpPr txBox="true"/>
            <p:nvPr/>
          </p:nvSpPr>
          <p:spPr>
            <a:xfrm rot="0">
              <a:off x="1111472" y="165483"/>
              <a:ext cx="1700948" cy="51007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773"/>
                </a:lnSpc>
              </a:pPr>
              <a:r>
                <a:rPr lang="en-US" sz="2745" spc="109">
                  <a:solidFill>
                    <a:srgbClr val="FFFFFF"/>
                  </a:solidFill>
                  <a:latin typeface="Sweet Apricot"/>
                  <a:ea typeface="Sweet Apricot"/>
                  <a:cs typeface="Sweet Apricot"/>
                  <a:sym typeface="Sweet Apricot"/>
                </a:rPr>
                <a:t>LET OP!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450249" y="1070781"/>
              <a:ext cx="3023393" cy="244348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940"/>
                </a:lnSpc>
                <a:spcBef>
                  <a:spcPct val="0"/>
                </a:spcBef>
              </a:pPr>
              <a:r>
                <a:rPr lang="en-US" sz="21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De plek moet dichtbij genoeg bij de stikker zijn dat je de stikker kunt aanraken 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1308581" y="5983090"/>
            <a:ext cx="4031694" cy="3318028"/>
            <a:chOff x="0" y="0"/>
            <a:chExt cx="5375592" cy="4424037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5347882" cy="3402747"/>
            </a:xfrm>
            <a:custGeom>
              <a:avLst/>
              <a:gdLst/>
              <a:ahLst/>
              <a:cxnLst/>
              <a:rect r="r" b="b" t="t" l="l"/>
              <a:pathLst>
                <a:path h="3402747" w="5347882">
                  <a:moveTo>
                    <a:pt x="0" y="0"/>
                  </a:moveTo>
                  <a:lnTo>
                    <a:pt x="5347882" y="0"/>
                  </a:lnTo>
                  <a:lnTo>
                    <a:pt x="5347882" y="3402747"/>
                  </a:lnTo>
                  <a:lnTo>
                    <a:pt x="0" y="34027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82684" t="-83772" r="-63164" b="-110523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10001" y="2460633"/>
              <a:ext cx="5365590" cy="1963404"/>
            </a:xfrm>
            <a:custGeom>
              <a:avLst/>
              <a:gdLst/>
              <a:ahLst/>
              <a:cxnLst/>
              <a:rect r="r" b="b" t="t" l="l"/>
              <a:pathLst>
                <a:path h="1963404" w="5365590">
                  <a:moveTo>
                    <a:pt x="0" y="0"/>
                  </a:moveTo>
                  <a:lnTo>
                    <a:pt x="5365591" y="0"/>
                  </a:lnTo>
                  <a:lnTo>
                    <a:pt x="5365591" y="1963404"/>
                  </a:lnTo>
                  <a:lnTo>
                    <a:pt x="0" y="196340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82597" t="-332993" r="-62439" b="-77047"/>
              </a:stretch>
            </a:blip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723900" y="3204483"/>
            <a:ext cx="8221947" cy="904625"/>
            <a:chOff x="0" y="0"/>
            <a:chExt cx="10962596" cy="1206167"/>
          </a:xfrm>
        </p:grpSpPr>
        <p:grpSp>
          <p:nvGrpSpPr>
            <p:cNvPr name="Group 20" id="20"/>
            <p:cNvGrpSpPr/>
            <p:nvPr/>
          </p:nvGrpSpPr>
          <p:grpSpPr>
            <a:xfrm rot="0">
              <a:off x="802596" y="0"/>
              <a:ext cx="10160000" cy="1206167"/>
              <a:chOff x="0" y="0"/>
              <a:chExt cx="4162083" cy="494111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4162083" cy="494111"/>
              </a:xfrm>
              <a:custGeom>
                <a:avLst/>
                <a:gdLst/>
                <a:ahLst/>
                <a:cxnLst/>
                <a:rect r="r" b="b" t="t" l="l"/>
                <a:pathLst>
                  <a:path h="494111" w="4162083">
                    <a:moveTo>
                      <a:pt x="10500" y="0"/>
                    </a:moveTo>
                    <a:lnTo>
                      <a:pt x="4151583" y="0"/>
                    </a:lnTo>
                    <a:cubicBezTo>
                      <a:pt x="4154368" y="0"/>
                      <a:pt x="4157039" y="1106"/>
                      <a:pt x="4159008" y="3075"/>
                    </a:cubicBezTo>
                    <a:cubicBezTo>
                      <a:pt x="4160977" y="5045"/>
                      <a:pt x="4162083" y="7715"/>
                      <a:pt x="4162083" y="10500"/>
                    </a:cubicBezTo>
                    <a:lnTo>
                      <a:pt x="4162083" y="483611"/>
                    </a:lnTo>
                    <a:cubicBezTo>
                      <a:pt x="4162083" y="486396"/>
                      <a:pt x="4160977" y="489067"/>
                      <a:pt x="4159008" y="491036"/>
                    </a:cubicBezTo>
                    <a:cubicBezTo>
                      <a:pt x="4157039" y="493005"/>
                      <a:pt x="4154368" y="494111"/>
                      <a:pt x="4151583" y="494111"/>
                    </a:cubicBezTo>
                    <a:lnTo>
                      <a:pt x="10500" y="494111"/>
                    </a:lnTo>
                    <a:cubicBezTo>
                      <a:pt x="7715" y="494111"/>
                      <a:pt x="5045" y="493005"/>
                      <a:pt x="3075" y="491036"/>
                    </a:cubicBezTo>
                    <a:cubicBezTo>
                      <a:pt x="1106" y="489067"/>
                      <a:pt x="0" y="486396"/>
                      <a:pt x="0" y="483611"/>
                    </a:cubicBezTo>
                    <a:lnTo>
                      <a:pt x="0" y="10500"/>
                    </a:lnTo>
                    <a:cubicBezTo>
                      <a:pt x="0" y="7715"/>
                      <a:pt x="1106" y="5045"/>
                      <a:pt x="3075" y="3075"/>
                    </a:cubicBezTo>
                    <a:cubicBezTo>
                      <a:pt x="5045" y="1106"/>
                      <a:pt x="7715" y="0"/>
                      <a:pt x="105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name="TextBox 22" id="22"/>
              <p:cNvSpPr txBox="true"/>
              <p:nvPr/>
            </p:nvSpPr>
            <p:spPr>
              <a:xfrm>
                <a:off x="0" y="-38100"/>
                <a:ext cx="4162083" cy="532211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2799"/>
                  </a:lnSpc>
                </a:pPr>
                <a:r>
                  <a:rPr lang="en-US" sz="1999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Schrijf je groepsnummer op en onthoudt hem goed!</a:t>
                </a:r>
              </a:p>
            </p:txBody>
          </p:sp>
        </p:grpSp>
        <p:grpSp>
          <p:nvGrpSpPr>
            <p:cNvPr name="Group 23" id="23"/>
            <p:cNvGrpSpPr/>
            <p:nvPr/>
          </p:nvGrpSpPr>
          <p:grpSpPr>
            <a:xfrm rot="0">
              <a:off x="0" y="210225"/>
              <a:ext cx="1274992" cy="785718"/>
              <a:chOff x="0" y="0"/>
              <a:chExt cx="522305" cy="321872"/>
            </a:xfrm>
          </p:grpSpPr>
          <p:sp>
            <p:nvSpPr>
              <p:cNvPr name="Freeform 24" id="24"/>
              <p:cNvSpPr/>
              <p:nvPr/>
            </p:nvSpPr>
            <p:spPr>
              <a:xfrm flipH="false" flipV="false" rot="0">
                <a:off x="0" y="0"/>
                <a:ext cx="522305" cy="321872"/>
              </a:xfrm>
              <a:custGeom>
                <a:avLst/>
                <a:gdLst/>
                <a:ahLst/>
                <a:cxnLst/>
                <a:rect r="r" b="b" t="t" l="l"/>
                <a:pathLst>
                  <a:path h="321872" w="522305">
                    <a:moveTo>
                      <a:pt x="83671" y="0"/>
                    </a:moveTo>
                    <a:lnTo>
                      <a:pt x="438634" y="0"/>
                    </a:lnTo>
                    <a:cubicBezTo>
                      <a:pt x="460825" y="0"/>
                      <a:pt x="482107" y="8815"/>
                      <a:pt x="497799" y="24507"/>
                    </a:cubicBezTo>
                    <a:cubicBezTo>
                      <a:pt x="513490" y="40198"/>
                      <a:pt x="522305" y="61480"/>
                      <a:pt x="522305" y="83671"/>
                    </a:cubicBezTo>
                    <a:lnTo>
                      <a:pt x="522305" y="238201"/>
                    </a:lnTo>
                    <a:cubicBezTo>
                      <a:pt x="522305" y="284411"/>
                      <a:pt x="484844" y="321872"/>
                      <a:pt x="438634" y="321872"/>
                    </a:cubicBezTo>
                    <a:lnTo>
                      <a:pt x="83671" y="321872"/>
                    </a:lnTo>
                    <a:cubicBezTo>
                      <a:pt x="37461" y="321872"/>
                      <a:pt x="0" y="284411"/>
                      <a:pt x="0" y="238201"/>
                    </a:cubicBezTo>
                    <a:lnTo>
                      <a:pt x="0" y="83671"/>
                    </a:lnTo>
                    <a:cubicBezTo>
                      <a:pt x="0" y="37461"/>
                      <a:pt x="37461" y="0"/>
                      <a:pt x="83671" y="0"/>
                    </a:cubicBezTo>
                    <a:close/>
                  </a:path>
                </a:pathLst>
              </a:custGeom>
              <a:solidFill>
                <a:srgbClr val="F38EA3"/>
              </a:solidFill>
            </p:spPr>
          </p:sp>
          <p:sp>
            <p:nvSpPr>
              <p:cNvPr name="TextBox 25" id="25"/>
              <p:cNvSpPr txBox="true"/>
              <p:nvPr/>
            </p:nvSpPr>
            <p:spPr>
              <a:xfrm>
                <a:off x="0" y="-76200"/>
                <a:ext cx="522305" cy="398072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4200"/>
                  </a:lnSpc>
                </a:pPr>
                <a:r>
                  <a:rPr lang="en-US" b="true" sz="3000">
                    <a:solidFill>
                      <a:srgbClr val="FFFFFF"/>
                    </a:solidFill>
                    <a:latin typeface="Cabin Sketch Bold"/>
                    <a:ea typeface="Cabin Sketch Bold"/>
                    <a:cs typeface="Cabin Sketch Bold"/>
                    <a:sym typeface="Cabin Sketch Bold"/>
                  </a:rPr>
                  <a:t>0.</a:t>
                </a:r>
              </a:p>
            </p:txBody>
          </p:sp>
        </p:grpSp>
      </p:grpSp>
      <p:grpSp>
        <p:nvGrpSpPr>
          <p:cNvPr name="Group 26" id="26"/>
          <p:cNvGrpSpPr/>
          <p:nvPr/>
        </p:nvGrpSpPr>
        <p:grpSpPr>
          <a:xfrm rot="0">
            <a:off x="723900" y="4374515"/>
            <a:ext cx="8221947" cy="826322"/>
            <a:chOff x="0" y="0"/>
            <a:chExt cx="10962596" cy="1101763"/>
          </a:xfrm>
        </p:grpSpPr>
        <p:grpSp>
          <p:nvGrpSpPr>
            <p:cNvPr name="Group 27" id="27"/>
            <p:cNvGrpSpPr/>
            <p:nvPr/>
          </p:nvGrpSpPr>
          <p:grpSpPr>
            <a:xfrm rot="0">
              <a:off x="802596" y="0"/>
              <a:ext cx="10160000" cy="1101763"/>
              <a:chOff x="0" y="0"/>
              <a:chExt cx="4162083" cy="451341"/>
            </a:xfrm>
          </p:grpSpPr>
          <p:sp>
            <p:nvSpPr>
              <p:cNvPr name="Freeform 28" id="28"/>
              <p:cNvSpPr/>
              <p:nvPr/>
            </p:nvSpPr>
            <p:spPr>
              <a:xfrm flipH="false" flipV="false" rot="0">
                <a:off x="0" y="0"/>
                <a:ext cx="4162083" cy="451341"/>
              </a:xfrm>
              <a:custGeom>
                <a:avLst/>
                <a:gdLst/>
                <a:ahLst/>
                <a:cxnLst/>
                <a:rect r="r" b="b" t="t" l="l"/>
                <a:pathLst>
                  <a:path h="451341" w="4162083">
                    <a:moveTo>
                      <a:pt x="10500" y="0"/>
                    </a:moveTo>
                    <a:lnTo>
                      <a:pt x="4151583" y="0"/>
                    </a:lnTo>
                    <a:cubicBezTo>
                      <a:pt x="4154368" y="0"/>
                      <a:pt x="4157039" y="1106"/>
                      <a:pt x="4159008" y="3075"/>
                    </a:cubicBezTo>
                    <a:cubicBezTo>
                      <a:pt x="4160977" y="5045"/>
                      <a:pt x="4162083" y="7715"/>
                      <a:pt x="4162083" y="10500"/>
                    </a:cubicBezTo>
                    <a:lnTo>
                      <a:pt x="4162083" y="440842"/>
                    </a:lnTo>
                    <a:cubicBezTo>
                      <a:pt x="4162083" y="443626"/>
                      <a:pt x="4160977" y="446297"/>
                      <a:pt x="4159008" y="448266"/>
                    </a:cubicBezTo>
                    <a:cubicBezTo>
                      <a:pt x="4157039" y="450235"/>
                      <a:pt x="4154368" y="451341"/>
                      <a:pt x="4151583" y="451341"/>
                    </a:cubicBezTo>
                    <a:lnTo>
                      <a:pt x="10500" y="451341"/>
                    </a:lnTo>
                    <a:cubicBezTo>
                      <a:pt x="7715" y="451341"/>
                      <a:pt x="5045" y="450235"/>
                      <a:pt x="3075" y="448266"/>
                    </a:cubicBezTo>
                    <a:cubicBezTo>
                      <a:pt x="1106" y="446297"/>
                      <a:pt x="0" y="443626"/>
                      <a:pt x="0" y="440842"/>
                    </a:cubicBezTo>
                    <a:lnTo>
                      <a:pt x="0" y="10500"/>
                    </a:lnTo>
                    <a:cubicBezTo>
                      <a:pt x="0" y="7715"/>
                      <a:pt x="1106" y="5045"/>
                      <a:pt x="3075" y="3075"/>
                    </a:cubicBezTo>
                    <a:cubicBezTo>
                      <a:pt x="5045" y="1106"/>
                      <a:pt x="7715" y="0"/>
                      <a:pt x="105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name="TextBox 29" id="29"/>
              <p:cNvSpPr txBox="true"/>
              <p:nvPr/>
            </p:nvSpPr>
            <p:spPr>
              <a:xfrm>
                <a:off x="0" y="-38100"/>
                <a:ext cx="4162083" cy="489441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2799"/>
                  </a:lnSpc>
                </a:pPr>
                <a:r>
                  <a:rPr lang="en-US" sz="1999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In groepjes volg je de route. Begin bij de eerste locatie. </a:t>
                </a:r>
              </a:p>
            </p:txBody>
          </p:sp>
        </p:grpSp>
        <p:grpSp>
          <p:nvGrpSpPr>
            <p:cNvPr name="Group 30" id="30"/>
            <p:cNvGrpSpPr/>
            <p:nvPr/>
          </p:nvGrpSpPr>
          <p:grpSpPr>
            <a:xfrm rot="0">
              <a:off x="0" y="158023"/>
              <a:ext cx="1274992" cy="785718"/>
              <a:chOff x="0" y="0"/>
              <a:chExt cx="522305" cy="321872"/>
            </a:xfrm>
          </p:grpSpPr>
          <p:sp>
            <p:nvSpPr>
              <p:cNvPr name="Freeform 31" id="31"/>
              <p:cNvSpPr/>
              <p:nvPr/>
            </p:nvSpPr>
            <p:spPr>
              <a:xfrm flipH="false" flipV="false" rot="0">
                <a:off x="0" y="0"/>
                <a:ext cx="522305" cy="321872"/>
              </a:xfrm>
              <a:custGeom>
                <a:avLst/>
                <a:gdLst/>
                <a:ahLst/>
                <a:cxnLst/>
                <a:rect r="r" b="b" t="t" l="l"/>
                <a:pathLst>
                  <a:path h="321872" w="522305">
                    <a:moveTo>
                      <a:pt x="83671" y="0"/>
                    </a:moveTo>
                    <a:lnTo>
                      <a:pt x="438634" y="0"/>
                    </a:lnTo>
                    <a:cubicBezTo>
                      <a:pt x="460825" y="0"/>
                      <a:pt x="482107" y="8815"/>
                      <a:pt x="497799" y="24507"/>
                    </a:cubicBezTo>
                    <a:cubicBezTo>
                      <a:pt x="513490" y="40198"/>
                      <a:pt x="522305" y="61480"/>
                      <a:pt x="522305" y="83671"/>
                    </a:cubicBezTo>
                    <a:lnTo>
                      <a:pt x="522305" y="238201"/>
                    </a:lnTo>
                    <a:cubicBezTo>
                      <a:pt x="522305" y="284411"/>
                      <a:pt x="484844" y="321872"/>
                      <a:pt x="438634" y="321872"/>
                    </a:cubicBezTo>
                    <a:lnTo>
                      <a:pt x="83671" y="321872"/>
                    </a:lnTo>
                    <a:cubicBezTo>
                      <a:pt x="37461" y="321872"/>
                      <a:pt x="0" y="284411"/>
                      <a:pt x="0" y="238201"/>
                    </a:cubicBezTo>
                    <a:lnTo>
                      <a:pt x="0" y="83671"/>
                    </a:lnTo>
                    <a:cubicBezTo>
                      <a:pt x="0" y="37461"/>
                      <a:pt x="37461" y="0"/>
                      <a:pt x="83671" y="0"/>
                    </a:cubicBezTo>
                    <a:close/>
                  </a:path>
                </a:pathLst>
              </a:custGeom>
              <a:solidFill>
                <a:srgbClr val="F38EA3"/>
              </a:solidFill>
            </p:spPr>
          </p:sp>
          <p:sp>
            <p:nvSpPr>
              <p:cNvPr name="TextBox 32" id="32"/>
              <p:cNvSpPr txBox="true"/>
              <p:nvPr/>
            </p:nvSpPr>
            <p:spPr>
              <a:xfrm>
                <a:off x="0" y="-76200"/>
                <a:ext cx="522305" cy="398072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4200"/>
                  </a:lnSpc>
                </a:pPr>
                <a:r>
                  <a:rPr lang="en-US" b="true" sz="3000">
                    <a:solidFill>
                      <a:srgbClr val="FFFFFF"/>
                    </a:solidFill>
                    <a:latin typeface="Cabin Sketch Bold"/>
                    <a:ea typeface="Cabin Sketch Bold"/>
                    <a:cs typeface="Cabin Sketch Bold"/>
                    <a:sym typeface="Cabin Sketch Bold"/>
                  </a:rPr>
                  <a:t>1.</a:t>
                </a:r>
              </a:p>
            </p:txBody>
          </p:sp>
        </p:grpSp>
      </p:grp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BBD6D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100752" y="1238250"/>
            <a:ext cx="11727064" cy="11962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877"/>
              </a:lnSpc>
            </a:pPr>
            <a:r>
              <a:rPr lang="en-US" sz="9247" spc="397">
                <a:solidFill>
                  <a:srgbClr val="39637B"/>
                </a:solidFill>
                <a:latin typeface="Sweet Apricot"/>
                <a:ea typeface="Sweet Apricot"/>
                <a:cs typeface="Sweet Apricot"/>
                <a:sym typeface="Sweet Apricot"/>
              </a:rPr>
              <a:t>HOE DOE JE DAT?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9806024" y="3204483"/>
            <a:ext cx="7620000" cy="1178704"/>
            <a:chOff x="0" y="0"/>
            <a:chExt cx="4162083" cy="64381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162083" cy="643814"/>
            </a:xfrm>
            <a:custGeom>
              <a:avLst/>
              <a:gdLst/>
              <a:ahLst/>
              <a:cxnLst/>
              <a:rect r="r" b="b" t="t" l="l"/>
              <a:pathLst>
                <a:path h="643814" w="4162083">
                  <a:moveTo>
                    <a:pt x="10500" y="0"/>
                  </a:moveTo>
                  <a:lnTo>
                    <a:pt x="4151583" y="0"/>
                  </a:lnTo>
                  <a:cubicBezTo>
                    <a:pt x="4154368" y="0"/>
                    <a:pt x="4157039" y="1106"/>
                    <a:pt x="4159008" y="3075"/>
                  </a:cubicBezTo>
                  <a:cubicBezTo>
                    <a:pt x="4160977" y="5045"/>
                    <a:pt x="4162083" y="7715"/>
                    <a:pt x="4162083" y="10500"/>
                  </a:cubicBezTo>
                  <a:lnTo>
                    <a:pt x="4162083" y="633314"/>
                  </a:lnTo>
                  <a:cubicBezTo>
                    <a:pt x="4162083" y="636099"/>
                    <a:pt x="4160977" y="638770"/>
                    <a:pt x="4159008" y="640739"/>
                  </a:cubicBezTo>
                  <a:cubicBezTo>
                    <a:pt x="4157039" y="642708"/>
                    <a:pt x="4154368" y="643814"/>
                    <a:pt x="4151583" y="643814"/>
                  </a:cubicBezTo>
                  <a:lnTo>
                    <a:pt x="10500" y="643814"/>
                  </a:lnTo>
                  <a:cubicBezTo>
                    <a:pt x="7715" y="643814"/>
                    <a:pt x="5045" y="642708"/>
                    <a:pt x="3075" y="640739"/>
                  </a:cubicBezTo>
                  <a:cubicBezTo>
                    <a:pt x="1106" y="638770"/>
                    <a:pt x="0" y="636099"/>
                    <a:pt x="0" y="633314"/>
                  </a:cubicBezTo>
                  <a:lnTo>
                    <a:pt x="0" y="10500"/>
                  </a:lnTo>
                  <a:cubicBezTo>
                    <a:pt x="0" y="7715"/>
                    <a:pt x="1106" y="5045"/>
                    <a:pt x="3075" y="3075"/>
                  </a:cubicBezTo>
                  <a:cubicBezTo>
                    <a:pt x="5045" y="1106"/>
                    <a:pt x="7715" y="0"/>
                    <a:pt x="10500" y="0"/>
                  </a:cubicBezTo>
                  <a:close/>
                </a:path>
              </a:pathLst>
            </a:custGeom>
            <a:solidFill>
              <a:srgbClr val="FFFFFF"/>
            </a:solidFill>
            <a:ln w="190500" cap="sq">
              <a:solidFill>
                <a:srgbClr val="FFFFFF"/>
              </a:solidFill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162083" cy="681914"/>
            </a:xfrm>
            <a:prstGeom prst="rect">
              <a:avLst/>
            </a:prstGeom>
          </p:spPr>
          <p:txBody>
            <a:bodyPr anchor="ctr" rtlCol="false" tIns="21000" lIns="21000" bIns="21000" rIns="21000"/>
            <a:lstStyle/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Plas gevonden? Vink dan het </a:t>
              </a:r>
            </a:p>
            <a:p>
              <a:pPr algn="ctr">
                <a:lnSpc>
                  <a:spcPts val="2799"/>
                </a:lnSpc>
              </a:pPr>
              <a:r>
                <a:rPr lang="en-US" sz="1999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hokje op de ‘De Route’ in je werkboekje.</a:t>
              </a: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9251702" y="3519820"/>
            <a:ext cx="956244" cy="589288"/>
            <a:chOff x="0" y="0"/>
            <a:chExt cx="522305" cy="32187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22305" cy="321872"/>
            </a:xfrm>
            <a:custGeom>
              <a:avLst/>
              <a:gdLst/>
              <a:ahLst/>
              <a:cxnLst/>
              <a:rect r="r" b="b" t="t" l="l"/>
              <a:pathLst>
                <a:path h="321872" w="522305">
                  <a:moveTo>
                    <a:pt x="83671" y="0"/>
                  </a:moveTo>
                  <a:lnTo>
                    <a:pt x="438634" y="0"/>
                  </a:lnTo>
                  <a:cubicBezTo>
                    <a:pt x="460825" y="0"/>
                    <a:pt x="482107" y="8815"/>
                    <a:pt x="497799" y="24507"/>
                  </a:cubicBezTo>
                  <a:cubicBezTo>
                    <a:pt x="513490" y="40198"/>
                    <a:pt x="522305" y="61480"/>
                    <a:pt x="522305" y="83671"/>
                  </a:cubicBezTo>
                  <a:lnTo>
                    <a:pt x="522305" y="238201"/>
                  </a:lnTo>
                  <a:cubicBezTo>
                    <a:pt x="522305" y="284411"/>
                    <a:pt x="484844" y="321872"/>
                    <a:pt x="438634" y="321872"/>
                  </a:cubicBezTo>
                  <a:lnTo>
                    <a:pt x="83671" y="321872"/>
                  </a:lnTo>
                  <a:cubicBezTo>
                    <a:pt x="37461" y="321872"/>
                    <a:pt x="0" y="284411"/>
                    <a:pt x="0" y="238201"/>
                  </a:cubicBezTo>
                  <a:lnTo>
                    <a:pt x="0" y="83671"/>
                  </a:lnTo>
                  <a:cubicBezTo>
                    <a:pt x="0" y="37461"/>
                    <a:pt x="37461" y="0"/>
                    <a:pt x="83671" y="0"/>
                  </a:cubicBezTo>
                  <a:close/>
                </a:path>
              </a:pathLst>
            </a:custGeom>
            <a:solidFill>
              <a:srgbClr val="F38EA3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0" y="-76200"/>
              <a:ext cx="522305" cy="398072"/>
            </a:xfrm>
            <a:prstGeom prst="rect">
              <a:avLst/>
            </a:prstGeom>
          </p:spPr>
          <p:txBody>
            <a:bodyPr anchor="ctr" rtlCol="false" tIns="21000" lIns="21000" bIns="21000" rIns="21000"/>
            <a:lstStyle/>
            <a:p>
              <a:pPr algn="ctr">
                <a:lnSpc>
                  <a:spcPts val="4200"/>
                </a:lnSpc>
              </a:pPr>
              <a:r>
                <a:rPr lang="en-US" b="true" sz="3000">
                  <a:solidFill>
                    <a:srgbClr val="FFFFFF"/>
                  </a:solidFill>
                  <a:latin typeface="Cabin Sketch Bold"/>
                  <a:ea typeface="Cabin Sketch Bold"/>
                  <a:cs typeface="Cabin Sketch Bold"/>
                  <a:sym typeface="Cabin Sketch Bold"/>
                </a:rPr>
                <a:t>3.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1427348" y="5285197"/>
            <a:ext cx="4377352" cy="3314360"/>
            <a:chOff x="0" y="0"/>
            <a:chExt cx="5836469" cy="4419146"/>
          </a:xfrm>
        </p:grpSpPr>
        <p:grpSp>
          <p:nvGrpSpPr>
            <p:cNvPr name="Group 10" id="10"/>
            <p:cNvGrpSpPr/>
            <p:nvPr/>
          </p:nvGrpSpPr>
          <p:grpSpPr>
            <a:xfrm rot="0">
              <a:off x="0" y="0"/>
              <a:ext cx="5836469" cy="4419146"/>
              <a:chOff x="0" y="0"/>
              <a:chExt cx="2908201" cy="2201976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2908201" cy="2201976"/>
              </a:xfrm>
              <a:custGeom>
                <a:avLst/>
                <a:gdLst/>
                <a:ahLst/>
                <a:cxnLst/>
                <a:rect r="r" b="b" t="t" l="l"/>
                <a:pathLst>
                  <a:path h="2201976" w="2908201">
                    <a:moveTo>
                      <a:pt x="13918" y="0"/>
                    </a:moveTo>
                    <a:lnTo>
                      <a:pt x="2894283" y="0"/>
                    </a:lnTo>
                    <a:cubicBezTo>
                      <a:pt x="2897974" y="0"/>
                      <a:pt x="2901514" y="1466"/>
                      <a:pt x="2904124" y="4077"/>
                    </a:cubicBezTo>
                    <a:cubicBezTo>
                      <a:pt x="2906735" y="6687"/>
                      <a:pt x="2908201" y="10227"/>
                      <a:pt x="2908201" y="13918"/>
                    </a:cubicBezTo>
                    <a:lnTo>
                      <a:pt x="2908201" y="2188058"/>
                    </a:lnTo>
                    <a:cubicBezTo>
                      <a:pt x="2908201" y="2191749"/>
                      <a:pt x="2906735" y="2195289"/>
                      <a:pt x="2904124" y="2197900"/>
                    </a:cubicBezTo>
                    <a:cubicBezTo>
                      <a:pt x="2901514" y="2200510"/>
                      <a:pt x="2897974" y="2201976"/>
                      <a:pt x="2894283" y="2201976"/>
                    </a:cubicBezTo>
                    <a:lnTo>
                      <a:pt x="13918" y="2201976"/>
                    </a:lnTo>
                    <a:cubicBezTo>
                      <a:pt x="10227" y="2201976"/>
                      <a:pt x="6687" y="2200510"/>
                      <a:pt x="4077" y="2197900"/>
                    </a:cubicBezTo>
                    <a:cubicBezTo>
                      <a:pt x="1466" y="2195289"/>
                      <a:pt x="0" y="2191749"/>
                      <a:pt x="0" y="2188058"/>
                    </a:cubicBezTo>
                    <a:lnTo>
                      <a:pt x="0" y="13918"/>
                    </a:lnTo>
                    <a:cubicBezTo>
                      <a:pt x="0" y="10227"/>
                      <a:pt x="1466" y="6687"/>
                      <a:pt x="4077" y="4077"/>
                    </a:cubicBezTo>
                    <a:cubicBezTo>
                      <a:pt x="6687" y="1466"/>
                      <a:pt x="10227" y="0"/>
                      <a:pt x="13918" y="0"/>
                    </a:cubicBezTo>
                    <a:close/>
                  </a:path>
                </a:pathLst>
              </a:custGeom>
              <a:solidFill>
                <a:srgbClr val="CEE1E8"/>
              </a:solidFill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0" y="-19050"/>
                <a:ext cx="2908201" cy="2221026"/>
              </a:xfrm>
              <a:prstGeom prst="rect">
                <a:avLst/>
              </a:prstGeom>
            </p:spPr>
            <p:txBody>
              <a:bodyPr anchor="ctr" rtlCol="false" tIns="26370" lIns="26370" bIns="26370" rIns="26370"/>
              <a:lstStyle/>
              <a:p>
                <a:pPr algn="ctr">
                  <a:lnSpc>
                    <a:spcPts val="1680"/>
                  </a:lnSpc>
                </a:pPr>
              </a:p>
            </p:txBody>
          </p:sp>
        </p:grpSp>
        <p:sp>
          <p:nvSpPr>
            <p:cNvPr name="Freeform 13" id="13"/>
            <p:cNvSpPr/>
            <p:nvPr/>
          </p:nvSpPr>
          <p:spPr>
            <a:xfrm flipH="false" flipV="false" rot="0">
              <a:off x="288463" y="282660"/>
              <a:ext cx="5548006" cy="4136486"/>
            </a:xfrm>
            <a:custGeom>
              <a:avLst/>
              <a:gdLst/>
              <a:ahLst/>
              <a:cxnLst/>
              <a:rect r="r" b="b" t="t" l="l"/>
              <a:pathLst>
                <a:path h="4136486" w="5548006">
                  <a:moveTo>
                    <a:pt x="0" y="0"/>
                  </a:moveTo>
                  <a:lnTo>
                    <a:pt x="5548006" y="0"/>
                  </a:lnTo>
                  <a:lnTo>
                    <a:pt x="5548006" y="4136486"/>
                  </a:lnTo>
                  <a:lnTo>
                    <a:pt x="0" y="413648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 l="0" t="0" r="-90824" b="-236027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3346493" y="1329671"/>
              <a:ext cx="1892067" cy="1087939"/>
            </a:xfrm>
            <a:custGeom>
              <a:avLst/>
              <a:gdLst/>
              <a:ahLst/>
              <a:cxnLst/>
              <a:rect r="r" b="b" t="t" l="l"/>
              <a:pathLst>
                <a:path h="1087939" w="1892067">
                  <a:moveTo>
                    <a:pt x="0" y="0"/>
                  </a:moveTo>
                  <a:lnTo>
                    <a:pt x="1892067" y="0"/>
                  </a:lnTo>
                  <a:lnTo>
                    <a:pt x="1892067" y="1087938"/>
                  </a:lnTo>
                  <a:lnTo>
                    <a:pt x="0" y="10879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3549386" y="1680923"/>
              <a:ext cx="373390" cy="385435"/>
            </a:xfrm>
            <a:custGeom>
              <a:avLst/>
              <a:gdLst/>
              <a:ahLst/>
              <a:cxnLst/>
              <a:rect r="r" b="b" t="t" l="l"/>
              <a:pathLst>
                <a:path h="385435" w="373390">
                  <a:moveTo>
                    <a:pt x="0" y="0"/>
                  </a:moveTo>
                  <a:lnTo>
                    <a:pt x="373390" y="0"/>
                  </a:lnTo>
                  <a:lnTo>
                    <a:pt x="373390" y="385434"/>
                  </a:lnTo>
                  <a:lnTo>
                    <a:pt x="0" y="3854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 rot="0">
              <a:off x="4151717" y="1623745"/>
              <a:ext cx="883950" cy="44261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137"/>
                </a:lnSpc>
              </a:pPr>
              <a:r>
                <a:rPr lang="en-US" sz="1568">
                  <a:solidFill>
                    <a:srgbClr val="1B2E39"/>
                  </a:solidFill>
                  <a:latin typeface="Open Sans"/>
                  <a:ea typeface="Open Sans"/>
                  <a:cs typeface="Open Sans"/>
                  <a:sym typeface="Open Sans"/>
                </a:rPr>
                <a:t>_______</a:t>
              </a:r>
            </a:p>
          </p:txBody>
        </p:sp>
        <p:sp>
          <p:nvSpPr>
            <p:cNvPr name="Freeform 17" id="17"/>
            <p:cNvSpPr/>
            <p:nvPr/>
          </p:nvSpPr>
          <p:spPr>
            <a:xfrm flipH="false" flipV="false" rot="0">
              <a:off x="737879" y="2778985"/>
              <a:ext cx="1892067" cy="1087939"/>
            </a:xfrm>
            <a:custGeom>
              <a:avLst/>
              <a:gdLst/>
              <a:ahLst/>
              <a:cxnLst/>
              <a:rect r="r" b="b" t="t" l="l"/>
              <a:pathLst>
                <a:path h="1087939" w="1892067">
                  <a:moveTo>
                    <a:pt x="0" y="0"/>
                  </a:moveTo>
                  <a:lnTo>
                    <a:pt x="1892068" y="0"/>
                  </a:lnTo>
                  <a:lnTo>
                    <a:pt x="1892068" y="1087939"/>
                  </a:lnTo>
                  <a:lnTo>
                    <a:pt x="0" y="108793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940773" y="3130237"/>
              <a:ext cx="373390" cy="385435"/>
            </a:xfrm>
            <a:custGeom>
              <a:avLst/>
              <a:gdLst/>
              <a:ahLst/>
              <a:cxnLst/>
              <a:rect r="r" b="b" t="t" l="l"/>
              <a:pathLst>
                <a:path h="385435" w="373390">
                  <a:moveTo>
                    <a:pt x="0" y="0"/>
                  </a:moveTo>
                  <a:lnTo>
                    <a:pt x="373390" y="0"/>
                  </a:lnTo>
                  <a:lnTo>
                    <a:pt x="373390" y="385435"/>
                  </a:lnTo>
                  <a:lnTo>
                    <a:pt x="0" y="3854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9" id="19"/>
            <p:cNvSpPr txBox="true"/>
            <p:nvPr/>
          </p:nvSpPr>
          <p:spPr>
            <a:xfrm rot="0">
              <a:off x="1543104" y="3073060"/>
              <a:ext cx="883950" cy="44261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3137"/>
                </a:lnSpc>
              </a:pPr>
              <a:r>
                <a:rPr lang="en-US" sz="1568">
                  <a:solidFill>
                    <a:srgbClr val="1B2E39"/>
                  </a:solidFill>
                  <a:latin typeface="Open Sans"/>
                  <a:ea typeface="Open Sans"/>
                  <a:cs typeface="Open Sans"/>
                  <a:sym typeface="Open Sans"/>
                </a:rPr>
                <a:t>_______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1373015" y="124595"/>
              <a:ext cx="1063065" cy="59361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r">
                <a:lnSpc>
                  <a:spcPts val="4249"/>
                </a:lnSpc>
              </a:pPr>
              <a:r>
                <a:rPr lang="en-US" sz="2124">
                  <a:solidFill>
                    <a:srgbClr val="1B2E39"/>
                  </a:solidFill>
                  <a:latin typeface="Open Sans"/>
                  <a:ea typeface="Open Sans"/>
                  <a:cs typeface="Open Sans"/>
                  <a:sym typeface="Open Sans"/>
                </a:rPr>
                <a:t>Start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0">
              <a:off x="4292526" y="1476591"/>
              <a:ext cx="883950" cy="5897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282"/>
                </a:lnSpc>
              </a:pPr>
              <a:r>
                <a:rPr lang="en-US" sz="2141" b="true">
                  <a:solidFill>
                    <a:srgbClr val="1B2E39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1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1745997" y="2925905"/>
              <a:ext cx="883950" cy="58976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282"/>
                </a:lnSpc>
              </a:pPr>
              <a:r>
                <a:rPr lang="en-US" sz="2141" b="true">
                  <a:solidFill>
                    <a:srgbClr val="1B2E39"/>
                  </a:solidFill>
                  <a:latin typeface="Open Sans Bold"/>
                  <a:ea typeface="Open Sans Bold"/>
                  <a:cs typeface="Open Sans Bold"/>
                  <a:sym typeface="Open Sans Bold"/>
                </a:rPr>
                <a:t>2</a:t>
              </a:r>
            </a:p>
          </p:txBody>
        </p:sp>
        <p:sp>
          <p:nvSpPr>
            <p:cNvPr name="TextBox 23" id="23"/>
            <p:cNvSpPr txBox="true"/>
            <p:nvPr/>
          </p:nvSpPr>
          <p:spPr>
            <a:xfrm rot="0">
              <a:off x="991585" y="2019318"/>
              <a:ext cx="883950" cy="1701361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12183"/>
                </a:lnSpc>
              </a:pPr>
              <a:r>
                <a:rPr lang="en-US" sz="6091">
                  <a:solidFill>
                    <a:srgbClr val="1B2E39"/>
                  </a:solidFill>
                  <a:latin typeface="Sweet Apricot"/>
                  <a:ea typeface="Sweet Apricot"/>
                  <a:cs typeface="Sweet Apricot"/>
                  <a:sym typeface="Sweet Apricot"/>
                </a:rPr>
                <a:t>x</a:t>
              </a: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723900" y="3204483"/>
            <a:ext cx="8221947" cy="904625"/>
            <a:chOff x="0" y="0"/>
            <a:chExt cx="10962596" cy="1206167"/>
          </a:xfrm>
        </p:grpSpPr>
        <p:grpSp>
          <p:nvGrpSpPr>
            <p:cNvPr name="Group 25" id="25"/>
            <p:cNvGrpSpPr/>
            <p:nvPr/>
          </p:nvGrpSpPr>
          <p:grpSpPr>
            <a:xfrm rot="0">
              <a:off x="802596" y="0"/>
              <a:ext cx="10160000" cy="1206167"/>
              <a:chOff x="0" y="0"/>
              <a:chExt cx="4162083" cy="494111"/>
            </a:xfrm>
          </p:grpSpPr>
          <p:sp>
            <p:nvSpPr>
              <p:cNvPr name="Freeform 26" id="26"/>
              <p:cNvSpPr/>
              <p:nvPr/>
            </p:nvSpPr>
            <p:spPr>
              <a:xfrm flipH="false" flipV="false" rot="0">
                <a:off x="0" y="0"/>
                <a:ext cx="4162083" cy="494111"/>
              </a:xfrm>
              <a:custGeom>
                <a:avLst/>
                <a:gdLst/>
                <a:ahLst/>
                <a:cxnLst/>
                <a:rect r="r" b="b" t="t" l="l"/>
                <a:pathLst>
                  <a:path h="494111" w="4162083">
                    <a:moveTo>
                      <a:pt x="10500" y="0"/>
                    </a:moveTo>
                    <a:lnTo>
                      <a:pt x="4151583" y="0"/>
                    </a:lnTo>
                    <a:cubicBezTo>
                      <a:pt x="4154368" y="0"/>
                      <a:pt x="4157039" y="1106"/>
                      <a:pt x="4159008" y="3075"/>
                    </a:cubicBezTo>
                    <a:cubicBezTo>
                      <a:pt x="4160977" y="5045"/>
                      <a:pt x="4162083" y="7715"/>
                      <a:pt x="4162083" y="10500"/>
                    </a:cubicBezTo>
                    <a:lnTo>
                      <a:pt x="4162083" y="483611"/>
                    </a:lnTo>
                    <a:cubicBezTo>
                      <a:pt x="4162083" y="486396"/>
                      <a:pt x="4160977" y="489067"/>
                      <a:pt x="4159008" y="491036"/>
                    </a:cubicBezTo>
                    <a:cubicBezTo>
                      <a:pt x="4157039" y="493005"/>
                      <a:pt x="4154368" y="494111"/>
                      <a:pt x="4151583" y="494111"/>
                    </a:cubicBezTo>
                    <a:lnTo>
                      <a:pt x="10500" y="494111"/>
                    </a:lnTo>
                    <a:cubicBezTo>
                      <a:pt x="7715" y="494111"/>
                      <a:pt x="5045" y="493005"/>
                      <a:pt x="3075" y="491036"/>
                    </a:cubicBezTo>
                    <a:cubicBezTo>
                      <a:pt x="1106" y="489067"/>
                      <a:pt x="0" y="486396"/>
                      <a:pt x="0" y="483611"/>
                    </a:cubicBezTo>
                    <a:lnTo>
                      <a:pt x="0" y="10500"/>
                    </a:lnTo>
                    <a:cubicBezTo>
                      <a:pt x="0" y="7715"/>
                      <a:pt x="1106" y="5045"/>
                      <a:pt x="3075" y="3075"/>
                    </a:cubicBezTo>
                    <a:cubicBezTo>
                      <a:pt x="5045" y="1106"/>
                      <a:pt x="7715" y="0"/>
                      <a:pt x="105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name="TextBox 27" id="27"/>
              <p:cNvSpPr txBox="true"/>
              <p:nvPr/>
            </p:nvSpPr>
            <p:spPr>
              <a:xfrm>
                <a:off x="0" y="-38100"/>
                <a:ext cx="4162083" cy="532211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2799"/>
                  </a:lnSpc>
                </a:pPr>
                <a:r>
                  <a:rPr lang="en-US" sz="1999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Schrijf je groepsnummer op en onthoudt hem goed!</a:t>
                </a:r>
              </a:p>
            </p:txBody>
          </p:sp>
        </p:grpSp>
        <p:grpSp>
          <p:nvGrpSpPr>
            <p:cNvPr name="Group 28" id="28"/>
            <p:cNvGrpSpPr/>
            <p:nvPr/>
          </p:nvGrpSpPr>
          <p:grpSpPr>
            <a:xfrm rot="0">
              <a:off x="0" y="210225"/>
              <a:ext cx="1274992" cy="785718"/>
              <a:chOff x="0" y="0"/>
              <a:chExt cx="522305" cy="321872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522305" cy="321872"/>
              </a:xfrm>
              <a:custGeom>
                <a:avLst/>
                <a:gdLst/>
                <a:ahLst/>
                <a:cxnLst/>
                <a:rect r="r" b="b" t="t" l="l"/>
                <a:pathLst>
                  <a:path h="321872" w="522305">
                    <a:moveTo>
                      <a:pt x="83671" y="0"/>
                    </a:moveTo>
                    <a:lnTo>
                      <a:pt x="438634" y="0"/>
                    </a:lnTo>
                    <a:cubicBezTo>
                      <a:pt x="460825" y="0"/>
                      <a:pt x="482107" y="8815"/>
                      <a:pt x="497799" y="24507"/>
                    </a:cubicBezTo>
                    <a:cubicBezTo>
                      <a:pt x="513490" y="40198"/>
                      <a:pt x="522305" y="61480"/>
                      <a:pt x="522305" y="83671"/>
                    </a:cubicBezTo>
                    <a:lnTo>
                      <a:pt x="522305" y="238201"/>
                    </a:lnTo>
                    <a:cubicBezTo>
                      <a:pt x="522305" y="284411"/>
                      <a:pt x="484844" y="321872"/>
                      <a:pt x="438634" y="321872"/>
                    </a:cubicBezTo>
                    <a:lnTo>
                      <a:pt x="83671" y="321872"/>
                    </a:lnTo>
                    <a:cubicBezTo>
                      <a:pt x="37461" y="321872"/>
                      <a:pt x="0" y="284411"/>
                      <a:pt x="0" y="238201"/>
                    </a:cubicBezTo>
                    <a:lnTo>
                      <a:pt x="0" y="83671"/>
                    </a:lnTo>
                    <a:cubicBezTo>
                      <a:pt x="0" y="37461"/>
                      <a:pt x="37461" y="0"/>
                      <a:pt x="83671" y="0"/>
                    </a:cubicBezTo>
                    <a:close/>
                  </a:path>
                </a:pathLst>
              </a:custGeom>
              <a:solidFill>
                <a:srgbClr val="F38EA3"/>
              </a:solidFill>
            </p:spPr>
          </p:sp>
          <p:sp>
            <p:nvSpPr>
              <p:cNvPr name="TextBox 30" id="30"/>
              <p:cNvSpPr txBox="true"/>
              <p:nvPr/>
            </p:nvSpPr>
            <p:spPr>
              <a:xfrm>
                <a:off x="0" y="-76200"/>
                <a:ext cx="522305" cy="398072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4200"/>
                  </a:lnSpc>
                </a:pPr>
                <a:r>
                  <a:rPr lang="en-US" b="true" sz="3000">
                    <a:solidFill>
                      <a:srgbClr val="FFFFFF"/>
                    </a:solidFill>
                    <a:latin typeface="Cabin Sketch Bold"/>
                    <a:ea typeface="Cabin Sketch Bold"/>
                    <a:cs typeface="Cabin Sketch Bold"/>
                    <a:sym typeface="Cabin Sketch Bold"/>
                  </a:rPr>
                  <a:t>0.</a:t>
                </a:r>
              </a:p>
            </p:txBody>
          </p:sp>
        </p:grpSp>
      </p:grpSp>
      <p:grpSp>
        <p:nvGrpSpPr>
          <p:cNvPr name="Group 31" id="31"/>
          <p:cNvGrpSpPr/>
          <p:nvPr/>
        </p:nvGrpSpPr>
        <p:grpSpPr>
          <a:xfrm rot="0">
            <a:off x="723900" y="4374515"/>
            <a:ext cx="8221947" cy="826322"/>
            <a:chOff x="0" y="0"/>
            <a:chExt cx="10962596" cy="1101763"/>
          </a:xfrm>
        </p:grpSpPr>
        <p:grpSp>
          <p:nvGrpSpPr>
            <p:cNvPr name="Group 32" id="32"/>
            <p:cNvGrpSpPr/>
            <p:nvPr/>
          </p:nvGrpSpPr>
          <p:grpSpPr>
            <a:xfrm rot="0">
              <a:off x="802596" y="0"/>
              <a:ext cx="10160000" cy="1101763"/>
              <a:chOff x="0" y="0"/>
              <a:chExt cx="4162083" cy="451341"/>
            </a:xfrm>
          </p:grpSpPr>
          <p:sp>
            <p:nvSpPr>
              <p:cNvPr name="Freeform 33" id="33"/>
              <p:cNvSpPr/>
              <p:nvPr/>
            </p:nvSpPr>
            <p:spPr>
              <a:xfrm flipH="false" flipV="false" rot="0">
                <a:off x="0" y="0"/>
                <a:ext cx="4162083" cy="451341"/>
              </a:xfrm>
              <a:custGeom>
                <a:avLst/>
                <a:gdLst/>
                <a:ahLst/>
                <a:cxnLst/>
                <a:rect r="r" b="b" t="t" l="l"/>
                <a:pathLst>
                  <a:path h="451341" w="4162083">
                    <a:moveTo>
                      <a:pt x="10500" y="0"/>
                    </a:moveTo>
                    <a:lnTo>
                      <a:pt x="4151583" y="0"/>
                    </a:lnTo>
                    <a:cubicBezTo>
                      <a:pt x="4154368" y="0"/>
                      <a:pt x="4157039" y="1106"/>
                      <a:pt x="4159008" y="3075"/>
                    </a:cubicBezTo>
                    <a:cubicBezTo>
                      <a:pt x="4160977" y="5045"/>
                      <a:pt x="4162083" y="7715"/>
                      <a:pt x="4162083" y="10500"/>
                    </a:cubicBezTo>
                    <a:lnTo>
                      <a:pt x="4162083" y="440842"/>
                    </a:lnTo>
                    <a:cubicBezTo>
                      <a:pt x="4162083" y="443626"/>
                      <a:pt x="4160977" y="446297"/>
                      <a:pt x="4159008" y="448266"/>
                    </a:cubicBezTo>
                    <a:cubicBezTo>
                      <a:pt x="4157039" y="450235"/>
                      <a:pt x="4154368" y="451341"/>
                      <a:pt x="4151583" y="451341"/>
                    </a:cubicBezTo>
                    <a:lnTo>
                      <a:pt x="10500" y="451341"/>
                    </a:lnTo>
                    <a:cubicBezTo>
                      <a:pt x="7715" y="451341"/>
                      <a:pt x="5045" y="450235"/>
                      <a:pt x="3075" y="448266"/>
                    </a:cubicBezTo>
                    <a:cubicBezTo>
                      <a:pt x="1106" y="446297"/>
                      <a:pt x="0" y="443626"/>
                      <a:pt x="0" y="440842"/>
                    </a:cubicBezTo>
                    <a:lnTo>
                      <a:pt x="0" y="10500"/>
                    </a:lnTo>
                    <a:cubicBezTo>
                      <a:pt x="0" y="7715"/>
                      <a:pt x="1106" y="5045"/>
                      <a:pt x="3075" y="3075"/>
                    </a:cubicBezTo>
                    <a:cubicBezTo>
                      <a:pt x="5045" y="1106"/>
                      <a:pt x="7715" y="0"/>
                      <a:pt x="105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name="TextBox 34" id="34"/>
              <p:cNvSpPr txBox="true"/>
              <p:nvPr/>
            </p:nvSpPr>
            <p:spPr>
              <a:xfrm>
                <a:off x="0" y="-38100"/>
                <a:ext cx="4162083" cy="489441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2799"/>
                  </a:lnSpc>
                </a:pPr>
                <a:r>
                  <a:rPr lang="en-US" sz="1999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In groepjes volg je de route. Begin bij de eerste locatie. </a:t>
                </a:r>
              </a:p>
            </p:txBody>
          </p:sp>
        </p:grpSp>
        <p:grpSp>
          <p:nvGrpSpPr>
            <p:cNvPr name="Group 35" id="35"/>
            <p:cNvGrpSpPr/>
            <p:nvPr/>
          </p:nvGrpSpPr>
          <p:grpSpPr>
            <a:xfrm rot="0">
              <a:off x="0" y="158023"/>
              <a:ext cx="1274992" cy="785718"/>
              <a:chOff x="0" y="0"/>
              <a:chExt cx="522305" cy="321872"/>
            </a:xfrm>
          </p:grpSpPr>
          <p:sp>
            <p:nvSpPr>
              <p:cNvPr name="Freeform 36" id="36"/>
              <p:cNvSpPr/>
              <p:nvPr/>
            </p:nvSpPr>
            <p:spPr>
              <a:xfrm flipH="false" flipV="false" rot="0">
                <a:off x="0" y="0"/>
                <a:ext cx="522305" cy="321872"/>
              </a:xfrm>
              <a:custGeom>
                <a:avLst/>
                <a:gdLst/>
                <a:ahLst/>
                <a:cxnLst/>
                <a:rect r="r" b="b" t="t" l="l"/>
                <a:pathLst>
                  <a:path h="321872" w="522305">
                    <a:moveTo>
                      <a:pt x="83671" y="0"/>
                    </a:moveTo>
                    <a:lnTo>
                      <a:pt x="438634" y="0"/>
                    </a:lnTo>
                    <a:cubicBezTo>
                      <a:pt x="460825" y="0"/>
                      <a:pt x="482107" y="8815"/>
                      <a:pt x="497799" y="24507"/>
                    </a:cubicBezTo>
                    <a:cubicBezTo>
                      <a:pt x="513490" y="40198"/>
                      <a:pt x="522305" y="61480"/>
                      <a:pt x="522305" y="83671"/>
                    </a:cubicBezTo>
                    <a:lnTo>
                      <a:pt x="522305" y="238201"/>
                    </a:lnTo>
                    <a:cubicBezTo>
                      <a:pt x="522305" y="284411"/>
                      <a:pt x="484844" y="321872"/>
                      <a:pt x="438634" y="321872"/>
                    </a:cubicBezTo>
                    <a:lnTo>
                      <a:pt x="83671" y="321872"/>
                    </a:lnTo>
                    <a:cubicBezTo>
                      <a:pt x="37461" y="321872"/>
                      <a:pt x="0" y="284411"/>
                      <a:pt x="0" y="238201"/>
                    </a:cubicBezTo>
                    <a:lnTo>
                      <a:pt x="0" y="83671"/>
                    </a:lnTo>
                    <a:cubicBezTo>
                      <a:pt x="0" y="37461"/>
                      <a:pt x="37461" y="0"/>
                      <a:pt x="83671" y="0"/>
                    </a:cubicBezTo>
                    <a:close/>
                  </a:path>
                </a:pathLst>
              </a:custGeom>
              <a:solidFill>
                <a:srgbClr val="F38EA3"/>
              </a:solidFill>
            </p:spPr>
          </p:sp>
          <p:sp>
            <p:nvSpPr>
              <p:cNvPr name="TextBox 37" id="37"/>
              <p:cNvSpPr txBox="true"/>
              <p:nvPr/>
            </p:nvSpPr>
            <p:spPr>
              <a:xfrm>
                <a:off x="0" y="-76200"/>
                <a:ext cx="522305" cy="398072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4200"/>
                  </a:lnSpc>
                </a:pPr>
                <a:r>
                  <a:rPr lang="en-US" b="true" sz="3000">
                    <a:solidFill>
                      <a:srgbClr val="FFFFFF"/>
                    </a:solidFill>
                    <a:latin typeface="Cabin Sketch Bold"/>
                    <a:ea typeface="Cabin Sketch Bold"/>
                    <a:cs typeface="Cabin Sketch Bold"/>
                    <a:sym typeface="Cabin Sketch Bold"/>
                  </a:rPr>
                  <a:t>1.</a:t>
                </a:r>
              </a:p>
            </p:txBody>
          </p:sp>
        </p:grpSp>
      </p:grpSp>
      <p:grpSp>
        <p:nvGrpSpPr>
          <p:cNvPr name="Group 38" id="38"/>
          <p:cNvGrpSpPr/>
          <p:nvPr/>
        </p:nvGrpSpPr>
        <p:grpSpPr>
          <a:xfrm rot="0">
            <a:off x="723900" y="5466243"/>
            <a:ext cx="8174322" cy="1178704"/>
            <a:chOff x="0" y="0"/>
            <a:chExt cx="10899096" cy="1571605"/>
          </a:xfrm>
        </p:grpSpPr>
        <p:grpSp>
          <p:nvGrpSpPr>
            <p:cNvPr name="Group 39" id="39"/>
            <p:cNvGrpSpPr/>
            <p:nvPr/>
          </p:nvGrpSpPr>
          <p:grpSpPr>
            <a:xfrm rot="0">
              <a:off x="739096" y="0"/>
              <a:ext cx="10160000" cy="1571605"/>
              <a:chOff x="0" y="0"/>
              <a:chExt cx="4162083" cy="643814"/>
            </a:xfrm>
          </p:grpSpPr>
          <p:sp>
            <p:nvSpPr>
              <p:cNvPr name="Freeform 40" id="40"/>
              <p:cNvSpPr/>
              <p:nvPr/>
            </p:nvSpPr>
            <p:spPr>
              <a:xfrm flipH="false" flipV="false" rot="0">
                <a:off x="0" y="0"/>
                <a:ext cx="4162083" cy="643814"/>
              </a:xfrm>
              <a:custGeom>
                <a:avLst/>
                <a:gdLst/>
                <a:ahLst/>
                <a:cxnLst/>
                <a:rect r="r" b="b" t="t" l="l"/>
                <a:pathLst>
                  <a:path h="643814" w="4162083">
                    <a:moveTo>
                      <a:pt x="10500" y="0"/>
                    </a:moveTo>
                    <a:lnTo>
                      <a:pt x="4151583" y="0"/>
                    </a:lnTo>
                    <a:cubicBezTo>
                      <a:pt x="4154368" y="0"/>
                      <a:pt x="4157039" y="1106"/>
                      <a:pt x="4159008" y="3075"/>
                    </a:cubicBezTo>
                    <a:cubicBezTo>
                      <a:pt x="4160977" y="5045"/>
                      <a:pt x="4162083" y="7715"/>
                      <a:pt x="4162083" y="10500"/>
                    </a:cubicBezTo>
                    <a:lnTo>
                      <a:pt x="4162083" y="633314"/>
                    </a:lnTo>
                    <a:cubicBezTo>
                      <a:pt x="4162083" y="636099"/>
                      <a:pt x="4160977" y="638770"/>
                      <a:pt x="4159008" y="640739"/>
                    </a:cubicBezTo>
                    <a:cubicBezTo>
                      <a:pt x="4157039" y="642708"/>
                      <a:pt x="4154368" y="643814"/>
                      <a:pt x="4151583" y="643814"/>
                    </a:cubicBezTo>
                    <a:lnTo>
                      <a:pt x="10500" y="643814"/>
                    </a:lnTo>
                    <a:cubicBezTo>
                      <a:pt x="7715" y="643814"/>
                      <a:pt x="5045" y="642708"/>
                      <a:pt x="3075" y="640739"/>
                    </a:cubicBezTo>
                    <a:cubicBezTo>
                      <a:pt x="1106" y="638770"/>
                      <a:pt x="0" y="636099"/>
                      <a:pt x="0" y="633314"/>
                    </a:cubicBezTo>
                    <a:lnTo>
                      <a:pt x="0" y="10500"/>
                    </a:lnTo>
                    <a:cubicBezTo>
                      <a:pt x="0" y="7715"/>
                      <a:pt x="1106" y="5045"/>
                      <a:pt x="3075" y="3075"/>
                    </a:cubicBezTo>
                    <a:cubicBezTo>
                      <a:pt x="5045" y="1106"/>
                      <a:pt x="7715" y="0"/>
                      <a:pt x="105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90500" cap="sq">
                <a:solidFill>
                  <a:srgbClr val="FFFFFF"/>
                </a:solidFill>
                <a:prstDash val="solid"/>
                <a:miter/>
              </a:ln>
            </p:spPr>
          </p:sp>
          <p:sp>
            <p:nvSpPr>
              <p:cNvPr name="TextBox 41" id="41"/>
              <p:cNvSpPr txBox="true"/>
              <p:nvPr/>
            </p:nvSpPr>
            <p:spPr>
              <a:xfrm>
                <a:off x="0" y="-38100"/>
                <a:ext cx="4162083" cy="681914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2799"/>
                  </a:lnSpc>
                </a:pPr>
                <a:r>
                  <a:rPr lang="en-US" sz="1999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Schrijf het nummer van de stikker op 'De Route’.</a:t>
                </a:r>
              </a:p>
              <a:p>
                <a:pPr algn="ctr">
                  <a:lnSpc>
                    <a:spcPts val="2799"/>
                  </a:lnSpc>
                </a:pPr>
                <a:r>
                  <a:rPr lang="en-US" sz="1999">
                    <a:solidFill>
                      <a:srgbClr val="000000"/>
                    </a:solidFill>
                    <a:latin typeface="Open Sans"/>
                    <a:ea typeface="Open Sans"/>
                    <a:cs typeface="Open Sans"/>
                    <a:sym typeface="Open Sans"/>
                  </a:rPr>
                  <a:t>Kijk op de plek en bepaal waar je naar gaat kijken.</a:t>
                </a:r>
              </a:p>
            </p:txBody>
          </p:sp>
        </p:grpSp>
        <p:grpSp>
          <p:nvGrpSpPr>
            <p:cNvPr name="Group 42" id="42"/>
            <p:cNvGrpSpPr/>
            <p:nvPr/>
          </p:nvGrpSpPr>
          <p:grpSpPr>
            <a:xfrm rot="0">
              <a:off x="0" y="392944"/>
              <a:ext cx="1274992" cy="785718"/>
              <a:chOff x="0" y="0"/>
              <a:chExt cx="522305" cy="321872"/>
            </a:xfrm>
          </p:grpSpPr>
          <p:sp>
            <p:nvSpPr>
              <p:cNvPr name="Freeform 43" id="43"/>
              <p:cNvSpPr/>
              <p:nvPr/>
            </p:nvSpPr>
            <p:spPr>
              <a:xfrm flipH="false" flipV="false" rot="0">
                <a:off x="0" y="0"/>
                <a:ext cx="522305" cy="321872"/>
              </a:xfrm>
              <a:custGeom>
                <a:avLst/>
                <a:gdLst/>
                <a:ahLst/>
                <a:cxnLst/>
                <a:rect r="r" b="b" t="t" l="l"/>
                <a:pathLst>
                  <a:path h="321872" w="522305">
                    <a:moveTo>
                      <a:pt x="83671" y="0"/>
                    </a:moveTo>
                    <a:lnTo>
                      <a:pt x="438634" y="0"/>
                    </a:lnTo>
                    <a:cubicBezTo>
                      <a:pt x="460825" y="0"/>
                      <a:pt x="482107" y="8815"/>
                      <a:pt x="497799" y="24507"/>
                    </a:cubicBezTo>
                    <a:cubicBezTo>
                      <a:pt x="513490" y="40198"/>
                      <a:pt x="522305" y="61480"/>
                      <a:pt x="522305" y="83671"/>
                    </a:cubicBezTo>
                    <a:lnTo>
                      <a:pt x="522305" y="238201"/>
                    </a:lnTo>
                    <a:cubicBezTo>
                      <a:pt x="522305" y="284411"/>
                      <a:pt x="484844" y="321872"/>
                      <a:pt x="438634" y="321872"/>
                    </a:cubicBezTo>
                    <a:lnTo>
                      <a:pt x="83671" y="321872"/>
                    </a:lnTo>
                    <a:cubicBezTo>
                      <a:pt x="37461" y="321872"/>
                      <a:pt x="0" y="284411"/>
                      <a:pt x="0" y="238201"/>
                    </a:cubicBezTo>
                    <a:lnTo>
                      <a:pt x="0" y="83671"/>
                    </a:lnTo>
                    <a:cubicBezTo>
                      <a:pt x="0" y="37461"/>
                      <a:pt x="37461" y="0"/>
                      <a:pt x="83671" y="0"/>
                    </a:cubicBezTo>
                    <a:close/>
                  </a:path>
                </a:pathLst>
              </a:custGeom>
              <a:solidFill>
                <a:srgbClr val="F38EA3"/>
              </a:solidFill>
            </p:spPr>
          </p:sp>
          <p:sp>
            <p:nvSpPr>
              <p:cNvPr name="TextBox 44" id="44"/>
              <p:cNvSpPr txBox="true"/>
              <p:nvPr/>
            </p:nvSpPr>
            <p:spPr>
              <a:xfrm>
                <a:off x="0" y="-76200"/>
                <a:ext cx="522305" cy="398072"/>
              </a:xfrm>
              <a:prstGeom prst="rect">
                <a:avLst/>
              </a:prstGeom>
            </p:spPr>
            <p:txBody>
              <a:bodyPr anchor="ctr" rtlCol="false" tIns="21000" lIns="21000" bIns="21000" rIns="21000"/>
              <a:lstStyle/>
              <a:p>
                <a:pPr algn="ctr">
                  <a:lnSpc>
                    <a:spcPts val="4200"/>
                  </a:lnSpc>
                </a:pPr>
                <a:r>
                  <a:rPr lang="en-US" b="true" sz="3000">
                    <a:solidFill>
                      <a:srgbClr val="FFFFFF"/>
                    </a:solidFill>
                    <a:latin typeface="Cabin Sketch Bold"/>
                    <a:ea typeface="Cabin Sketch Bold"/>
                    <a:cs typeface="Cabin Sketch Bold"/>
                    <a:sym typeface="Cabin Sketch Bold"/>
                  </a:rPr>
                  <a:t>2.</a:t>
                </a:r>
              </a:p>
            </p:txBody>
          </p:sp>
        </p:grp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DAGmCH1ttjo</dc:identifier>
  <dcterms:modified xsi:type="dcterms:W3CDTF">2011-08-01T06:04:30Z</dcterms:modified>
  <cp:revision>1</cp:revision>
  <dc:title>Final29.4_Wateroverlast_In de Klas</dc:title>
</cp:coreProperties>
</file>